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09"/>
    <a:srgbClr val="FFFD00"/>
    <a:srgbClr val="C5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7"/>
    <p:restoredTop sz="94472" autoAdjust="0"/>
  </p:normalViewPr>
  <p:slideViewPr>
    <p:cSldViewPr showGuides="1">
      <p:cViewPr>
        <p:scale>
          <a:sx n="125" d="100"/>
          <a:sy n="125" d="100"/>
        </p:scale>
        <p:origin x="83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455B7-35F4-3248-9980-DA268DAEE9E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C363-02C1-0D4B-B7C2-AACF0B0B3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0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9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21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6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29C451-5CBE-6A42-A635-6048DE0F2F0E}"/>
              </a:ext>
            </a:extLst>
          </p:cNvPr>
          <p:cNvSpPr/>
          <p:nvPr/>
        </p:nvSpPr>
        <p:spPr>
          <a:xfrm>
            <a:off x="533400" y="1344386"/>
            <a:ext cx="83058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1A343-C1BE-204F-953B-7258B0D65B88}"/>
              </a:ext>
            </a:extLst>
          </p:cNvPr>
          <p:cNvSpPr txBox="1"/>
          <p:nvPr/>
        </p:nvSpPr>
        <p:spPr>
          <a:xfrm>
            <a:off x="3886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Storage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C14F9-4498-4647-8AF4-63A8DF4F2C08}"/>
              </a:ext>
            </a:extLst>
          </p:cNvPr>
          <p:cNvSpPr/>
          <p:nvPr/>
        </p:nvSpPr>
        <p:spPr>
          <a:xfrm>
            <a:off x="762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tutorial:Tutorial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383B7F-DDF8-5846-894C-F3FD9DA006D1}"/>
              </a:ext>
            </a:extLst>
          </p:cNvPr>
          <p:cNvCxnSpPr/>
          <p:nvPr/>
        </p:nvCxnSpPr>
        <p:spPr>
          <a:xfrm flipV="1">
            <a:off x="7848600" y="339906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A2A4E4F-D2B3-C44E-AB94-AFCFC4105CDA}"/>
              </a:ext>
            </a:extLst>
          </p:cNvPr>
          <p:cNvSpPr/>
          <p:nvPr/>
        </p:nvSpPr>
        <p:spPr>
          <a:xfrm>
            <a:off x="7200900" y="4767942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adding lesson of type LAB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DB9B21-0081-F44F-8F1F-8A97F0CCB525}"/>
              </a:ext>
            </a:extLst>
          </p:cNvPr>
          <p:cNvSpPr/>
          <p:nvPr/>
        </p:nvSpPr>
        <p:spPr>
          <a:xfrm>
            <a:off x="3810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lecture:Lecture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2D0FE3-3C89-F14F-87AE-0DD371D6A0B6}"/>
              </a:ext>
            </a:extLst>
          </p:cNvPr>
          <p:cNvSpPr/>
          <p:nvPr/>
        </p:nvSpPr>
        <p:spPr>
          <a:xfrm>
            <a:off x="7086600" y="2713264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lab:Lab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8626F6-E151-2948-8567-81C7EB835F07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</p:spTree>
    <p:extLst>
      <p:ext uri="{BB962C8B-B14F-4D97-AF65-F5344CB8AC3E}">
        <p14:creationId xmlns:p14="http://schemas.microsoft.com/office/powerpoint/2010/main" val="365422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5D1DA1-73DB-2B4C-82A1-9724BAD1B1DE}"/>
              </a:ext>
            </a:extLst>
          </p:cNvPr>
          <p:cNvSpPr/>
          <p:nvPr/>
        </p:nvSpPr>
        <p:spPr>
          <a:xfrm>
            <a:off x="381000" y="1379179"/>
            <a:ext cx="3837765" cy="434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4D3352-CF76-AF4F-92C8-A20064C118FE}"/>
              </a:ext>
            </a:extLst>
          </p:cNvPr>
          <p:cNvSpPr/>
          <p:nvPr/>
        </p:nvSpPr>
        <p:spPr>
          <a:xfrm>
            <a:off x="4413180" y="1379179"/>
            <a:ext cx="4647812" cy="434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AB0D4-F8DE-E641-8E4B-BAB3A46961CA}"/>
              </a:ext>
            </a:extLst>
          </p:cNvPr>
          <p:cNvSpPr txBox="1"/>
          <p:nvPr/>
        </p:nvSpPr>
        <p:spPr>
          <a:xfrm>
            <a:off x="1890186" y="139441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0EC1C-26EF-EA42-A983-4F878F666DD7}"/>
              </a:ext>
            </a:extLst>
          </p:cNvPr>
          <p:cNvSpPr txBox="1"/>
          <p:nvPr/>
        </p:nvSpPr>
        <p:spPr>
          <a:xfrm>
            <a:off x="6269131" y="1476038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1A462D-5FD0-2745-846B-5E372FECA0CE}"/>
              </a:ext>
            </a:extLst>
          </p:cNvPr>
          <p:cNvSpPr/>
          <p:nvPr/>
        </p:nvSpPr>
        <p:spPr>
          <a:xfrm>
            <a:off x="609600" y="17526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FDED9C-0535-074D-A76C-F2E927F7EBBC}"/>
              </a:ext>
            </a:extLst>
          </p:cNvPr>
          <p:cNvCxnSpPr>
            <a:cxnSpLocks/>
          </p:cNvCxnSpPr>
          <p:nvPr/>
        </p:nvCxnSpPr>
        <p:spPr>
          <a:xfrm>
            <a:off x="1143000" y="2057400"/>
            <a:ext cx="0" cy="3719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34A720-FF53-4E46-8BA5-C1C27775B33F}"/>
              </a:ext>
            </a:extLst>
          </p:cNvPr>
          <p:cNvSpPr/>
          <p:nvPr/>
        </p:nvSpPr>
        <p:spPr>
          <a:xfrm>
            <a:off x="1085851" y="2362200"/>
            <a:ext cx="114298" cy="289560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1E55E1-AA14-C34A-90FA-AD200EA06FE0}"/>
              </a:ext>
            </a:extLst>
          </p:cNvPr>
          <p:cNvCxnSpPr/>
          <p:nvPr/>
        </p:nvCxnSpPr>
        <p:spPr>
          <a:xfrm>
            <a:off x="228600" y="2362200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B1A527-42E6-6A41-8372-32CBD76BA54F}"/>
              </a:ext>
            </a:extLst>
          </p:cNvPr>
          <p:cNvSpPr txBox="1"/>
          <p:nvPr/>
        </p:nvSpPr>
        <p:spPr>
          <a:xfrm>
            <a:off x="55263" y="2124198"/>
            <a:ext cx="1219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158ADE-B6B8-1C47-B186-3AE03536B3BD}"/>
              </a:ext>
            </a:extLst>
          </p:cNvPr>
          <p:cNvCxnSpPr>
            <a:cxnSpLocks/>
          </p:cNvCxnSpPr>
          <p:nvPr/>
        </p:nvCxnSpPr>
        <p:spPr>
          <a:xfrm flipH="1">
            <a:off x="228600" y="5257800"/>
            <a:ext cx="8572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0C96CD-C808-5C4A-9A91-B10059AFEF73}"/>
              </a:ext>
            </a:extLst>
          </p:cNvPr>
          <p:cNvCxnSpPr>
            <a:cxnSpLocks/>
          </p:cNvCxnSpPr>
          <p:nvPr/>
        </p:nvCxnSpPr>
        <p:spPr>
          <a:xfrm flipV="1">
            <a:off x="245377" y="5219702"/>
            <a:ext cx="93742" cy="380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DF571A-2068-4D43-AC81-C5F2E60082FD}"/>
              </a:ext>
            </a:extLst>
          </p:cNvPr>
          <p:cNvCxnSpPr>
            <a:cxnSpLocks/>
          </p:cNvCxnSpPr>
          <p:nvPr/>
        </p:nvCxnSpPr>
        <p:spPr>
          <a:xfrm>
            <a:off x="247615" y="525780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4CF6D1B-DD69-044F-A2E8-417C0CBDA0C8}"/>
              </a:ext>
            </a:extLst>
          </p:cNvPr>
          <p:cNvSpPr/>
          <p:nvPr/>
        </p:nvSpPr>
        <p:spPr>
          <a:xfrm>
            <a:off x="2630674" y="1785589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TimetableCommand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4A224B-FBCF-CB40-8622-7C8BDBC4501F}"/>
              </a:ext>
            </a:extLst>
          </p:cNvPr>
          <p:cNvCxnSpPr>
            <a:cxnSpLocks/>
          </p:cNvCxnSpPr>
          <p:nvPr/>
        </p:nvCxnSpPr>
        <p:spPr>
          <a:xfrm>
            <a:off x="1200149" y="2476375"/>
            <a:ext cx="2126656" cy="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3578EB3-280E-D846-9D34-AE13B6BD8EE8}"/>
              </a:ext>
            </a:extLst>
          </p:cNvPr>
          <p:cNvSpPr txBox="1"/>
          <p:nvPr/>
        </p:nvSpPr>
        <p:spPr>
          <a:xfrm>
            <a:off x="1295401" y="2213525"/>
            <a:ext cx="2514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parseSubCommand(subInput, “timetable”)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72A0C2-0AA5-3D4C-8A36-FA991A735EFE}"/>
              </a:ext>
            </a:extLst>
          </p:cNvPr>
          <p:cNvCxnSpPr>
            <a:cxnSpLocks/>
          </p:cNvCxnSpPr>
          <p:nvPr/>
        </p:nvCxnSpPr>
        <p:spPr>
          <a:xfrm>
            <a:off x="3388311" y="2095413"/>
            <a:ext cx="0" cy="36818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32D5EBF-7635-B44C-AC80-0FCA4C390815}"/>
              </a:ext>
            </a:extLst>
          </p:cNvPr>
          <p:cNvSpPr/>
          <p:nvPr/>
        </p:nvSpPr>
        <p:spPr>
          <a:xfrm>
            <a:off x="3326805" y="2476376"/>
            <a:ext cx="114298" cy="224800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95EBD0-A9B2-8F4B-A28A-69B0A1AFFD0D}"/>
              </a:ext>
            </a:extLst>
          </p:cNvPr>
          <p:cNvCxnSpPr>
            <a:cxnSpLocks/>
          </p:cNvCxnSpPr>
          <p:nvPr/>
        </p:nvCxnSpPr>
        <p:spPr>
          <a:xfrm flipH="1">
            <a:off x="1225266" y="4724393"/>
            <a:ext cx="210153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B07D57-F809-FE47-BE1A-F3553BFA72F9}"/>
              </a:ext>
            </a:extLst>
          </p:cNvPr>
          <p:cNvCxnSpPr>
            <a:cxnSpLocks/>
          </p:cNvCxnSpPr>
          <p:nvPr/>
        </p:nvCxnSpPr>
        <p:spPr>
          <a:xfrm flipV="1">
            <a:off x="1203648" y="4686297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266CF5-3B2C-4548-800A-D1EC5C1D399D}"/>
              </a:ext>
            </a:extLst>
          </p:cNvPr>
          <p:cNvCxnSpPr>
            <a:cxnSpLocks/>
          </p:cNvCxnSpPr>
          <p:nvPr/>
        </p:nvCxnSpPr>
        <p:spPr>
          <a:xfrm>
            <a:off x="1205886" y="4724394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6D174DB-0E83-0147-869A-B1841DF2DDC6}"/>
              </a:ext>
            </a:extLst>
          </p:cNvPr>
          <p:cNvSpPr/>
          <p:nvPr/>
        </p:nvSpPr>
        <p:spPr>
          <a:xfrm>
            <a:off x="4719584" y="1728742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&lt;&lt;class&gt;&gt;</a:t>
            </a:r>
          </a:p>
          <a:p>
            <a:pPr algn="ctr"/>
            <a:r>
              <a:rPr lang="en-US" sz="800" dirty="0"/>
              <a:t>Timetable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4C89C59-3044-EF49-9A10-A94E538760AB}"/>
              </a:ext>
            </a:extLst>
          </p:cNvPr>
          <p:cNvCxnSpPr>
            <a:cxnSpLocks/>
          </p:cNvCxnSpPr>
          <p:nvPr/>
        </p:nvCxnSpPr>
        <p:spPr>
          <a:xfrm>
            <a:off x="5274836" y="2102862"/>
            <a:ext cx="0" cy="36744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2722C1B-64D1-364B-B9EE-CA832FA69E42}"/>
              </a:ext>
            </a:extLst>
          </p:cNvPr>
          <p:cNvSpPr/>
          <p:nvPr/>
        </p:nvSpPr>
        <p:spPr>
          <a:xfrm>
            <a:off x="5232459" y="2895600"/>
            <a:ext cx="114298" cy="152400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3AC6BEB-F679-8447-B67B-1D9774FBCB9E}"/>
              </a:ext>
            </a:extLst>
          </p:cNvPr>
          <p:cNvSpPr/>
          <p:nvPr/>
        </p:nvSpPr>
        <p:spPr>
          <a:xfrm>
            <a:off x="8074534" y="1730578"/>
            <a:ext cx="919732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&lt;&lt;class&gt;&gt;</a:t>
            </a:r>
          </a:p>
          <a:p>
            <a:pPr algn="ctr"/>
            <a:r>
              <a:rPr lang="en-US" sz="800" dirty="0"/>
              <a:t>TimetableStorage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EDF3C7-3C3C-6A4A-9D61-2384A29D77AA}"/>
              </a:ext>
            </a:extLst>
          </p:cNvPr>
          <p:cNvCxnSpPr>
            <a:cxnSpLocks/>
          </p:cNvCxnSpPr>
          <p:nvPr/>
        </p:nvCxnSpPr>
        <p:spPr>
          <a:xfrm>
            <a:off x="3438865" y="2895600"/>
            <a:ext cx="179359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B267F3E-B358-0546-84FF-4EAAAD33400A}"/>
              </a:ext>
            </a:extLst>
          </p:cNvPr>
          <p:cNvSpPr txBox="1"/>
          <p:nvPr/>
        </p:nvSpPr>
        <p:spPr>
          <a:xfrm>
            <a:off x="3992957" y="2690983"/>
            <a:ext cx="1453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inputLesson(Lesson Details)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0539CDB-DCB7-F242-8293-79C260A0BA19}"/>
              </a:ext>
            </a:extLst>
          </p:cNvPr>
          <p:cNvCxnSpPr>
            <a:cxnSpLocks/>
          </p:cNvCxnSpPr>
          <p:nvPr/>
        </p:nvCxnSpPr>
        <p:spPr>
          <a:xfrm flipH="1">
            <a:off x="3441103" y="4419600"/>
            <a:ext cx="178635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12B2CE-BDA0-2D41-A564-FBCF1F18876A}"/>
              </a:ext>
            </a:extLst>
          </p:cNvPr>
          <p:cNvCxnSpPr>
            <a:cxnSpLocks/>
          </p:cNvCxnSpPr>
          <p:nvPr/>
        </p:nvCxnSpPr>
        <p:spPr>
          <a:xfrm flipV="1">
            <a:off x="3438865" y="4381504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CDBB37E-99E1-FA45-9AA0-4120B2CB0636}"/>
              </a:ext>
            </a:extLst>
          </p:cNvPr>
          <p:cNvCxnSpPr>
            <a:cxnSpLocks/>
          </p:cNvCxnSpPr>
          <p:nvPr/>
        </p:nvCxnSpPr>
        <p:spPr>
          <a:xfrm>
            <a:off x="3441103" y="4419601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E873D9D-1E06-3C4F-823B-E32E33EE5B83}"/>
              </a:ext>
            </a:extLst>
          </p:cNvPr>
          <p:cNvSpPr/>
          <p:nvPr/>
        </p:nvSpPr>
        <p:spPr>
          <a:xfrm>
            <a:off x="6772110" y="3125040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lesson:Lesson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BF0837-72BE-F64B-8DFD-D0313A5A9ECA}"/>
              </a:ext>
            </a:extLst>
          </p:cNvPr>
          <p:cNvCxnSpPr>
            <a:cxnSpLocks/>
            <a:stCxn id="102" idx="0"/>
          </p:cNvCxnSpPr>
          <p:nvPr/>
        </p:nvCxnSpPr>
        <p:spPr>
          <a:xfrm>
            <a:off x="7295656" y="3499160"/>
            <a:ext cx="19260" cy="22781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4EC64CE-0EE4-4941-AB2F-1D7EC3AB49DE}"/>
              </a:ext>
            </a:extLst>
          </p:cNvPr>
          <p:cNvCxnSpPr>
            <a:cxnSpLocks/>
          </p:cNvCxnSpPr>
          <p:nvPr/>
        </p:nvCxnSpPr>
        <p:spPr>
          <a:xfrm flipV="1">
            <a:off x="5368968" y="3368277"/>
            <a:ext cx="1403142" cy="20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D67DB58-55EE-2542-B93A-57F0EEDD45E7}"/>
              </a:ext>
            </a:extLst>
          </p:cNvPr>
          <p:cNvSpPr txBox="1"/>
          <p:nvPr/>
        </p:nvSpPr>
        <p:spPr>
          <a:xfrm>
            <a:off x="5555413" y="2872640"/>
            <a:ext cx="992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addLesson(lesson)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D66F112-BC28-764A-8343-B2FA41A2A1FB}"/>
              </a:ext>
            </a:extLst>
          </p:cNvPr>
          <p:cNvSpPr/>
          <p:nvPr/>
        </p:nvSpPr>
        <p:spPr>
          <a:xfrm>
            <a:off x="7238507" y="3499160"/>
            <a:ext cx="114298" cy="62532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5C1D507-E194-6447-8615-7C93E536F484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5368970" y="4124482"/>
            <a:ext cx="1926686" cy="1378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52E062-701C-0E47-8BAE-670C93FFFEE4}"/>
              </a:ext>
            </a:extLst>
          </p:cNvPr>
          <p:cNvCxnSpPr>
            <a:cxnSpLocks/>
          </p:cNvCxnSpPr>
          <p:nvPr/>
        </p:nvCxnSpPr>
        <p:spPr>
          <a:xfrm flipV="1">
            <a:off x="5359804" y="4101416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8F40BF-AAD1-7244-8940-B82C07835CD9}"/>
              </a:ext>
            </a:extLst>
          </p:cNvPr>
          <p:cNvCxnSpPr>
            <a:cxnSpLocks/>
          </p:cNvCxnSpPr>
          <p:nvPr/>
        </p:nvCxnSpPr>
        <p:spPr>
          <a:xfrm>
            <a:off x="5362042" y="4139513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7BA9C80-22C7-AF4A-9B1A-675CD75CFC40}"/>
              </a:ext>
            </a:extLst>
          </p:cNvPr>
          <p:cNvCxnSpPr>
            <a:cxnSpLocks/>
          </p:cNvCxnSpPr>
          <p:nvPr/>
        </p:nvCxnSpPr>
        <p:spPr>
          <a:xfrm>
            <a:off x="8534400" y="2119760"/>
            <a:ext cx="0" cy="36575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4FC1C4B-DAF9-7147-9D15-74AD2C16DF59}"/>
              </a:ext>
            </a:extLst>
          </p:cNvPr>
          <p:cNvCxnSpPr>
            <a:cxnSpLocks/>
          </p:cNvCxnSpPr>
          <p:nvPr/>
        </p:nvCxnSpPr>
        <p:spPr>
          <a:xfrm>
            <a:off x="7352805" y="3600380"/>
            <a:ext cx="112980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FEB09FD-AA65-1446-92AC-7FFEED096FA6}"/>
              </a:ext>
            </a:extLst>
          </p:cNvPr>
          <p:cNvCxnSpPr>
            <a:cxnSpLocks/>
          </p:cNvCxnSpPr>
          <p:nvPr/>
        </p:nvCxnSpPr>
        <p:spPr>
          <a:xfrm flipH="1">
            <a:off x="7358400" y="4063780"/>
            <a:ext cx="110876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CC3FAB-7DFE-9F4D-9127-85AE74940705}"/>
              </a:ext>
            </a:extLst>
          </p:cNvPr>
          <p:cNvCxnSpPr>
            <a:cxnSpLocks/>
          </p:cNvCxnSpPr>
          <p:nvPr/>
        </p:nvCxnSpPr>
        <p:spPr>
          <a:xfrm flipV="1">
            <a:off x="7358398" y="4018520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BFB772D-E317-6148-BEAD-AFAE5B8ADFEB}"/>
              </a:ext>
            </a:extLst>
          </p:cNvPr>
          <p:cNvCxnSpPr>
            <a:cxnSpLocks/>
          </p:cNvCxnSpPr>
          <p:nvPr/>
        </p:nvCxnSpPr>
        <p:spPr>
          <a:xfrm>
            <a:off x="7360636" y="405661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41F27B1-93EB-A24B-AD2A-447887C05397}"/>
              </a:ext>
            </a:extLst>
          </p:cNvPr>
          <p:cNvSpPr/>
          <p:nvPr/>
        </p:nvSpPr>
        <p:spPr>
          <a:xfrm>
            <a:off x="8472508" y="3590867"/>
            <a:ext cx="114298" cy="47291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F7236D7-BA99-EF42-A7B3-4C3E42E15011}"/>
              </a:ext>
            </a:extLst>
          </p:cNvPr>
          <p:cNvSpPr txBox="1"/>
          <p:nvPr/>
        </p:nvSpPr>
        <p:spPr>
          <a:xfrm>
            <a:off x="7814411" y="3373512"/>
            <a:ext cx="747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A4F582-D7A1-EE4F-8BEE-60AE7E1AFC30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B1B538-744C-9344-905D-C7654BA4560D}"/>
              </a:ext>
            </a:extLst>
          </p:cNvPr>
          <p:cNvSpPr/>
          <p:nvPr/>
        </p:nvSpPr>
        <p:spPr>
          <a:xfrm>
            <a:off x="5299690" y="3085805"/>
            <a:ext cx="114298" cy="1064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A0E6004-29F4-E041-AD62-68F3E9DEEB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89762" y="2996007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32BE6738-A16F-7E48-9972-9547383140CD}"/>
              </a:ext>
            </a:extLst>
          </p:cNvPr>
          <p:cNvCxnSpPr>
            <a:cxnSpLocks/>
          </p:cNvCxnSpPr>
          <p:nvPr/>
        </p:nvCxnSpPr>
        <p:spPr>
          <a:xfrm flipH="1">
            <a:off x="5361488" y="3189330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710091E-4F5A-4D45-9A38-8D752CC98518}"/>
              </a:ext>
            </a:extLst>
          </p:cNvPr>
          <p:cNvCxnSpPr>
            <a:cxnSpLocks/>
          </p:cNvCxnSpPr>
          <p:nvPr/>
        </p:nvCxnSpPr>
        <p:spPr>
          <a:xfrm flipV="1">
            <a:off x="5338749" y="326433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3B062F3-D947-2745-9C86-EB1D2828E3E5}"/>
              </a:ext>
            </a:extLst>
          </p:cNvPr>
          <p:cNvCxnSpPr>
            <a:cxnSpLocks/>
          </p:cNvCxnSpPr>
          <p:nvPr/>
        </p:nvCxnSpPr>
        <p:spPr>
          <a:xfrm>
            <a:off x="5340987" y="330243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276B4C0-2EBD-314E-B34A-F6E33FE3F7E4}"/>
              </a:ext>
            </a:extLst>
          </p:cNvPr>
          <p:cNvSpPr txBox="1"/>
          <p:nvPr/>
        </p:nvSpPr>
        <p:spPr>
          <a:xfrm>
            <a:off x="5490947" y="3154473"/>
            <a:ext cx="1397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Lesson(Lesson Details)</a:t>
            </a:r>
          </a:p>
        </p:txBody>
      </p:sp>
    </p:spTree>
    <p:extLst>
      <p:ext uri="{BB962C8B-B14F-4D97-AF65-F5344CB8AC3E}">
        <p14:creationId xmlns:p14="http://schemas.microsoft.com/office/powerpoint/2010/main" val="187038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urved Connector 16">
            <a:extLst>
              <a:ext uri="{FF2B5EF4-FFF2-40B4-BE49-F238E27FC236}">
                <a16:creationId xmlns:a16="http://schemas.microsoft.com/office/drawing/2014/main" id="{4473865B-1DB0-433F-A8F8-1A209723CF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8431" y="2839900"/>
            <a:ext cx="162613" cy="57149"/>
          </a:xfrm>
          <a:prstGeom prst="curvedConnector4">
            <a:avLst>
              <a:gd name="adj1" fmla="val 6204"/>
              <a:gd name="adj2" fmla="val 544452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 : String)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4" y="1569720"/>
            <a:ext cx="1624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 : String, commandWord : String)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69632" y="2204611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PlannerCommand(subcommand : String, parsedArguments : String[])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4711" y="2636639"/>
            <a:ext cx="8157" cy="4221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handleAddCommand()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 flipV="1">
            <a:off x="3592140" y="3817161"/>
            <a:ext cx="1397348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4974249" y="3665508"/>
            <a:ext cx="816952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:Event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324074" y="3962393"/>
            <a:ext cx="124433" cy="1524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5386291" y="4114800"/>
            <a:ext cx="0" cy="1444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86770" y="4087853"/>
            <a:ext cx="1743601" cy="85111"/>
            <a:chOff x="5359804" y="4101416"/>
            <a:chExt cx="1935852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262819" y="3935830"/>
            <a:ext cx="432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event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DA22E6E-1BE0-4A0A-B90D-E9BE620AF92F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3526872" y="2417886"/>
            <a:ext cx="2638827" cy="726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E329DD-18E9-4F6E-B844-AB37228C7A53}"/>
              </a:ext>
            </a:extLst>
          </p:cNvPr>
          <p:cNvSpPr/>
          <p:nvPr/>
        </p:nvSpPr>
        <p:spPr>
          <a:xfrm>
            <a:off x="6165699" y="2265486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23DFF91-D214-4183-8D84-48C80D2596CA}"/>
              </a:ext>
            </a:extLst>
          </p:cNvPr>
          <p:cNvSpPr/>
          <p:nvPr/>
        </p:nvSpPr>
        <p:spPr>
          <a:xfrm>
            <a:off x="6564248" y="2570286"/>
            <a:ext cx="107415" cy="45398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6F941EA-4AAB-4C0F-A457-E70D35F450DA}"/>
              </a:ext>
            </a:extLst>
          </p:cNvPr>
          <p:cNvCxnSpPr>
            <a:cxnSpLocks/>
          </p:cNvCxnSpPr>
          <p:nvPr/>
        </p:nvCxnSpPr>
        <p:spPr>
          <a:xfrm>
            <a:off x="6681549" y="2656078"/>
            <a:ext cx="116054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171A0C4-736B-4E08-A701-1711E0606BED}"/>
              </a:ext>
            </a:extLst>
          </p:cNvPr>
          <p:cNvSpPr/>
          <p:nvPr/>
        </p:nvSpPr>
        <p:spPr>
          <a:xfrm>
            <a:off x="7842098" y="2497485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:PlannerStorage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7C3D99-52FE-44AE-82A2-1CC51EA4B8DB}"/>
              </a:ext>
            </a:extLst>
          </p:cNvPr>
          <p:cNvSpPr/>
          <p:nvPr/>
        </p:nvSpPr>
        <p:spPr>
          <a:xfrm>
            <a:off x="8238026" y="2802286"/>
            <a:ext cx="107415" cy="2154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55E8BB-8D0C-4A11-8D38-228E21912E22}"/>
              </a:ext>
            </a:extLst>
          </p:cNvPr>
          <p:cNvSpPr txBox="1"/>
          <p:nvPr/>
        </p:nvSpPr>
        <p:spPr>
          <a:xfrm>
            <a:off x="4533747" y="2212524"/>
            <a:ext cx="796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Planner()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B2009D-9FA1-47A9-A1F8-8C153A023AF2}"/>
              </a:ext>
            </a:extLst>
          </p:cNvPr>
          <p:cNvSpPr txBox="1"/>
          <p:nvPr/>
        </p:nvSpPr>
        <p:spPr>
          <a:xfrm>
            <a:off x="6713937" y="2604891"/>
            <a:ext cx="1109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PlannerStorage()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55B89A4-E0C5-4D2E-BCE6-7840C059468E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617956" y="3024266"/>
            <a:ext cx="4942" cy="25149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C0CC9B7-1540-4039-858A-CC901A517C73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8291734" y="3017730"/>
            <a:ext cx="0" cy="23852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 flipV="1">
            <a:off x="3595026" y="4352579"/>
            <a:ext cx="2958174" cy="60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552169" y="4346041"/>
            <a:ext cx="116386" cy="10569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3954777" y="4316454"/>
            <a:ext cx="2168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552E860-3483-4238-893D-69396BF9EC0C}"/>
              </a:ext>
            </a:extLst>
          </p:cNvPr>
          <p:cNvCxnSpPr>
            <a:cxnSpLocks/>
          </p:cNvCxnSpPr>
          <p:nvPr/>
        </p:nvCxnSpPr>
        <p:spPr>
          <a:xfrm>
            <a:off x="6678553" y="5034761"/>
            <a:ext cx="155104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DA94F6B-DFB8-461D-9320-EB0A3B268B9A}"/>
              </a:ext>
            </a:extLst>
          </p:cNvPr>
          <p:cNvSpPr/>
          <p:nvPr/>
        </p:nvSpPr>
        <p:spPr>
          <a:xfrm>
            <a:off x="8219057" y="5029200"/>
            <a:ext cx="126384" cy="27434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759F62-428B-4667-938A-8E51AD6130C5}"/>
              </a:ext>
            </a:extLst>
          </p:cNvPr>
          <p:cNvSpPr txBox="1"/>
          <p:nvPr/>
        </p:nvSpPr>
        <p:spPr>
          <a:xfrm>
            <a:off x="6879326" y="5007964"/>
            <a:ext cx="120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writeToFile(data : String)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4050791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CommandResult(feedbackToUser : String)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>
            <a:off x="8305225" y="5854712"/>
            <a:ext cx="0" cy="9270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46356C-7BB3-47F1-BA7E-1EDB61880F78}"/>
              </a:ext>
            </a:extLst>
          </p:cNvPr>
          <p:cNvGrpSpPr/>
          <p:nvPr/>
        </p:nvGrpSpPr>
        <p:grpSpPr>
          <a:xfrm>
            <a:off x="-1060" y="6175565"/>
            <a:ext cx="3453895" cy="146888"/>
            <a:chOff x="3586770" y="5834497"/>
            <a:chExt cx="4710200" cy="76014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521BC5C-BED6-47F0-8DD4-052D20909C5C}"/>
              </a:ext>
            </a:extLst>
          </p:cNvPr>
          <p:cNvSpPr/>
          <p:nvPr/>
        </p:nvSpPr>
        <p:spPr>
          <a:xfrm>
            <a:off x="2986014" y="4523222"/>
            <a:ext cx="4176197" cy="419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2" name="Rectangle: Single Corner Snipped 221">
            <a:extLst>
              <a:ext uri="{FF2B5EF4-FFF2-40B4-BE49-F238E27FC236}">
                <a16:creationId xmlns:a16="http://schemas.microsoft.com/office/drawing/2014/main" id="{F9F0B843-5E9C-4B4D-A0BC-5910E297038B}"/>
              </a:ext>
            </a:extLst>
          </p:cNvPr>
          <p:cNvSpPr/>
          <p:nvPr/>
        </p:nvSpPr>
        <p:spPr>
          <a:xfrm rot="10800000" flipH="1">
            <a:off x="2995158" y="4530383"/>
            <a:ext cx="335712" cy="206117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03D9480-8AE7-4EA5-92B5-295514DD7C81}"/>
              </a:ext>
            </a:extLst>
          </p:cNvPr>
          <p:cNvSpPr txBox="1"/>
          <p:nvPr/>
        </p:nvSpPr>
        <p:spPr>
          <a:xfrm>
            <a:off x="2964893" y="4515860"/>
            <a:ext cx="306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ref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C4675AC-3B62-447B-91DD-68786DBA4520}"/>
              </a:ext>
            </a:extLst>
          </p:cNvPr>
          <p:cNvSpPr txBox="1"/>
          <p:nvPr/>
        </p:nvSpPr>
        <p:spPr>
          <a:xfrm>
            <a:off x="4820756" y="4506442"/>
            <a:ext cx="494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71377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768C3-1E4F-4287-9B87-C916DFE63DCD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2B809-3FFE-466B-8BDE-A63EF975FA2B}"/>
              </a:ext>
            </a:extLst>
          </p:cNvPr>
          <p:cNvSpPr/>
          <p:nvPr/>
        </p:nvSpPr>
        <p:spPr>
          <a:xfrm>
            <a:off x="152400" y="990600"/>
            <a:ext cx="8839200" cy="545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35AFAD9F-965D-4953-812E-C776B2081200}"/>
              </a:ext>
            </a:extLst>
          </p:cNvPr>
          <p:cNvSpPr/>
          <p:nvPr/>
        </p:nvSpPr>
        <p:spPr>
          <a:xfrm rot="10800000" flipH="1">
            <a:off x="152400" y="990598"/>
            <a:ext cx="990600" cy="304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318B4-36AD-4B6A-AB2D-AA1957AE13E2}"/>
              </a:ext>
            </a:extLst>
          </p:cNvPr>
          <p:cNvSpPr txBox="1"/>
          <p:nvPr/>
        </p:nvSpPr>
        <p:spPr>
          <a:xfrm>
            <a:off x="304800" y="103527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sd conflict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B7052-9D53-4074-8220-1E593FBD6C71}"/>
              </a:ext>
            </a:extLst>
          </p:cNvPr>
          <p:cNvSpPr/>
          <p:nvPr/>
        </p:nvSpPr>
        <p:spPr>
          <a:xfrm>
            <a:off x="5777768" y="1121127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56FB27-7E28-4EDD-A278-F06462702060}"/>
              </a:ext>
            </a:extLst>
          </p:cNvPr>
          <p:cNvSpPr/>
          <p:nvPr/>
        </p:nvSpPr>
        <p:spPr>
          <a:xfrm>
            <a:off x="762002" y="2292076"/>
            <a:ext cx="7467594" cy="3803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95BA3D-30AC-49CC-9B6A-DFF445E9FABB}"/>
              </a:ext>
            </a:extLst>
          </p:cNvPr>
          <p:cNvSpPr/>
          <p:nvPr/>
        </p:nvSpPr>
        <p:spPr>
          <a:xfrm>
            <a:off x="1325797" y="3441452"/>
            <a:ext cx="6172198" cy="2339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B2964A-366F-4CF0-9478-FE5D52967F5C}"/>
              </a:ext>
            </a:extLst>
          </p:cNvPr>
          <p:cNvCxnSpPr>
            <a:cxnSpLocks/>
          </p:cNvCxnSpPr>
          <p:nvPr/>
        </p:nvCxnSpPr>
        <p:spPr>
          <a:xfrm>
            <a:off x="6215322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644D0299-ED0A-421D-821D-E6F47A5732BC}"/>
              </a:ext>
            </a:extLst>
          </p:cNvPr>
          <p:cNvSpPr/>
          <p:nvPr/>
        </p:nvSpPr>
        <p:spPr>
          <a:xfrm rot="10800000" flipH="1">
            <a:off x="762002" y="2298650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47885-D012-4238-A356-FDB672DC770D}"/>
              </a:ext>
            </a:extLst>
          </p:cNvPr>
          <p:cNvSpPr txBox="1"/>
          <p:nvPr/>
        </p:nvSpPr>
        <p:spPr>
          <a:xfrm>
            <a:off x="762002" y="2307041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A1F32-3908-43B5-BA66-A924463BCD5E}"/>
              </a:ext>
            </a:extLst>
          </p:cNvPr>
          <p:cNvSpPr txBox="1"/>
          <p:nvPr/>
        </p:nvSpPr>
        <p:spPr>
          <a:xfrm>
            <a:off x="1099607" y="2292076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[hasTimeConflict &amp;&amp; !allowConflict]</a:t>
            </a:r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A90629A6-EA57-4371-814F-856868FEA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9541" y="1514608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182A9-B4F1-43AC-B7F6-853626A391EB}"/>
              </a:ext>
            </a:extLst>
          </p:cNvPr>
          <p:cNvSpPr/>
          <p:nvPr/>
        </p:nvSpPr>
        <p:spPr>
          <a:xfrm>
            <a:off x="6160656" y="1624489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9B6E8-4EE9-4B5C-A36F-9E4566FBA90A}"/>
              </a:ext>
            </a:extLst>
          </p:cNvPr>
          <p:cNvSpPr txBox="1"/>
          <p:nvPr/>
        </p:nvSpPr>
        <p:spPr>
          <a:xfrm>
            <a:off x="6460459" y="1425927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hasTimeConflict(event : Event)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2E6438-88D1-4004-9F0A-413CD9304664}"/>
              </a:ext>
            </a:extLst>
          </p:cNvPr>
          <p:cNvGrpSpPr/>
          <p:nvPr/>
        </p:nvGrpSpPr>
        <p:grpSpPr>
          <a:xfrm>
            <a:off x="6192649" y="1907086"/>
            <a:ext cx="113349" cy="229735"/>
            <a:chOff x="892968" y="2808822"/>
            <a:chExt cx="113349" cy="22973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F727AF-FE4E-4B89-B017-4C2D83935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1B5807-B917-4C9D-AE1D-94719C93931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16">
              <a:extLst>
                <a:ext uri="{FF2B5EF4-FFF2-40B4-BE49-F238E27FC236}">
                  <a16:creationId xmlns:a16="http://schemas.microsoft.com/office/drawing/2014/main" id="{9D81BB0B-EF4B-42C5-9299-FE89DC74C6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924B6E-F5AE-45E2-8CE0-3C3121B2167D}"/>
              </a:ext>
            </a:extLst>
          </p:cNvPr>
          <p:cNvSpPr txBox="1"/>
          <p:nvPr/>
        </p:nvSpPr>
        <p:spPr>
          <a:xfrm>
            <a:off x="6460459" y="1880670"/>
            <a:ext cx="85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098EE5-B021-45BC-BB49-2ED91D6A73C9}"/>
              </a:ext>
            </a:extLst>
          </p:cNvPr>
          <p:cNvSpPr/>
          <p:nvPr/>
        </p:nvSpPr>
        <p:spPr>
          <a:xfrm>
            <a:off x="2345153" y="1146310"/>
            <a:ext cx="990601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197FCF-7205-4818-A3F7-8163D7DE52E7}"/>
              </a:ext>
            </a:extLst>
          </p:cNvPr>
          <p:cNvCxnSpPr>
            <a:cxnSpLocks/>
          </p:cNvCxnSpPr>
          <p:nvPr/>
        </p:nvCxnSpPr>
        <p:spPr>
          <a:xfrm>
            <a:off x="2819400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urved Connector 16">
            <a:extLst>
              <a:ext uri="{FF2B5EF4-FFF2-40B4-BE49-F238E27FC236}">
                <a16:creationId xmlns:a16="http://schemas.microsoft.com/office/drawing/2014/main" id="{C753C369-D842-42C7-AD83-4999D836ED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70541" y="24759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2F854-F2A1-4154-A283-84DDA279DD48}"/>
              </a:ext>
            </a:extLst>
          </p:cNvPr>
          <p:cNvSpPr/>
          <p:nvPr/>
        </p:nvSpPr>
        <p:spPr>
          <a:xfrm>
            <a:off x="2763122" y="2578876"/>
            <a:ext cx="117300" cy="54532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32E2C-3EB6-4334-97CC-09C3B0876834}"/>
              </a:ext>
            </a:extLst>
          </p:cNvPr>
          <p:cNvSpPr txBox="1"/>
          <p:nvPr/>
        </p:nvSpPr>
        <p:spPr>
          <a:xfrm>
            <a:off x="3004845" y="2271997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getReplyFromPrompt()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717D88-1D88-4439-BFA4-72D76B303CEF}"/>
              </a:ext>
            </a:extLst>
          </p:cNvPr>
          <p:cNvCxnSpPr>
            <a:cxnSpLocks/>
          </p:cNvCxnSpPr>
          <p:nvPr/>
        </p:nvCxnSpPr>
        <p:spPr>
          <a:xfrm>
            <a:off x="2880422" y="2667000"/>
            <a:ext cx="92187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01E4CCC-A59A-4D47-BEC6-A4BD9BFDAACC}"/>
              </a:ext>
            </a:extLst>
          </p:cNvPr>
          <p:cNvSpPr/>
          <p:nvPr/>
        </p:nvSpPr>
        <p:spPr>
          <a:xfrm>
            <a:off x="3803022" y="2556026"/>
            <a:ext cx="608874" cy="2219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:Prompt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7B7CB3-6402-4777-902C-B49C9E840D0B}"/>
              </a:ext>
            </a:extLst>
          </p:cNvPr>
          <p:cNvSpPr/>
          <p:nvPr/>
        </p:nvSpPr>
        <p:spPr>
          <a:xfrm>
            <a:off x="4031589" y="2777974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9BC253-2D37-4C75-9477-9F701358FCE7}"/>
              </a:ext>
            </a:extLst>
          </p:cNvPr>
          <p:cNvCxnSpPr>
            <a:cxnSpLocks/>
          </p:cNvCxnSpPr>
          <p:nvPr/>
        </p:nvCxnSpPr>
        <p:spPr>
          <a:xfrm>
            <a:off x="4097523" y="2870373"/>
            <a:ext cx="0" cy="5051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6A05A10-D121-475E-802C-029DCDD3E28B}"/>
              </a:ext>
            </a:extLst>
          </p:cNvPr>
          <p:cNvSpPr/>
          <p:nvPr/>
        </p:nvSpPr>
        <p:spPr>
          <a:xfrm>
            <a:off x="4038873" y="2936277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26605A-5966-4BA0-9AE2-C547E74660CE}"/>
              </a:ext>
            </a:extLst>
          </p:cNvPr>
          <p:cNvCxnSpPr>
            <a:cxnSpLocks/>
          </p:cNvCxnSpPr>
          <p:nvPr/>
        </p:nvCxnSpPr>
        <p:spPr>
          <a:xfrm flipV="1">
            <a:off x="2903095" y="2936277"/>
            <a:ext cx="1135778" cy="93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08BAA1-7057-4374-8039-BAB5C0B4C2CE}"/>
              </a:ext>
            </a:extLst>
          </p:cNvPr>
          <p:cNvSpPr txBox="1"/>
          <p:nvPr/>
        </p:nvSpPr>
        <p:spPr>
          <a:xfrm>
            <a:off x="3152250" y="2742283"/>
            <a:ext cx="645051" cy="21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getReply()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5DB380-FBE0-4431-82AD-E8F3C7A62DCC}"/>
              </a:ext>
            </a:extLst>
          </p:cNvPr>
          <p:cNvGrpSpPr/>
          <p:nvPr/>
        </p:nvGrpSpPr>
        <p:grpSpPr>
          <a:xfrm>
            <a:off x="2882882" y="2996657"/>
            <a:ext cx="1160541" cy="87336"/>
            <a:chOff x="5359804" y="4101416"/>
            <a:chExt cx="1935852" cy="7769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5ABD52D-05C4-43C0-9C92-4E8CCBD50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2455DA-A1EE-422B-A99B-441F86A0E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87C117-B494-4F93-9E1A-B53A40708F3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7BD2CA-749B-41A6-859D-F12F3472BD1E}"/>
              </a:ext>
            </a:extLst>
          </p:cNvPr>
          <p:cNvSpPr txBox="1"/>
          <p:nvPr/>
        </p:nvSpPr>
        <p:spPr>
          <a:xfrm>
            <a:off x="3288216" y="3010073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4F5416-C0DB-44FE-9A80-9F3356F3CB02}"/>
              </a:ext>
            </a:extLst>
          </p:cNvPr>
          <p:cNvGrpSpPr/>
          <p:nvPr/>
        </p:nvGrpSpPr>
        <p:grpSpPr>
          <a:xfrm>
            <a:off x="2797632" y="3119172"/>
            <a:ext cx="113349" cy="229735"/>
            <a:chOff x="892968" y="2808822"/>
            <a:chExt cx="113349" cy="22973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E4A6FC4-75F5-4FAA-9912-F59D13BB8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855BCF-1974-49C8-87A2-D3A1E0624CC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6">
              <a:extLst>
                <a:ext uri="{FF2B5EF4-FFF2-40B4-BE49-F238E27FC236}">
                  <a16:creationId xmlns:a16="http://schemas.microsoft.com/office/drawing/2014/main" id="{7F22EC01-DC7D-4A71-BA4D-45F25A8A9E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3C33873-36BD-4E4C-A5A3-D557CE31FDF3}"/>
              </a:ext>
            </a:extLst>
          </p:cNvPr>
          <p:cNvSpPr txBox="1"/>
          <p:nvPr/>
        </p:nvSpPr>
        <p:spPr>
          <a:xfrm>
            <a:off x="2993960" y="3160104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C96736-59C8-4FCD-B80A-5F232C57D76E}"/>
              </a:ext>
            </a:extLst>
          </p:cNvPr>
          <p:cNvSpPr txBox="1"/>
          <p:nvPr/>
        </p:nvSpPr>
        <p:spPr>
          <a:xfrm>
            <a:off x="1737665" y="3718317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208C6B7D-70D5-487E-8F37-26AF47CAF407}"/>
              </a:ext>
            </a:extLst>
          </p:cNvPr>
          <p:cNvSpPr/>
          <p:nvPr/>
        </p:nvSpPr>
        <p:spPr>
          <a:xfrm rot="10800000" flipH="1">
            <a:off x="1321925" y="3456417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3DB486-E98F-49EB-B1A3-5E2F6E95B998}"/>
              </a:ext>
            </a:extLst>
          </p:cNvPr>
          <p:cNvSpPr txBox="1"/>
          <p:nvPr/>
        </p:nvSpPr>
        <p:spPr>
          <a:xfrm>
            <a:off x="1324977" y="3450555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0136B3-FA12-4A59-B278-772B3EE77AE6}"/>
              </a:ext>
            </a:extLst>
          </p:cNvPr>
          <p:cNvSpPr txBox="1"/>
          <p:nvPr/>
        </p:nvSpPr>
        <p:spPr>
          <a:xfrm>
            <a:off x="1643195" y="3450487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[reply.equals(“yes”)]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2044AA-851F-4290-8B77-F0C5ADF1E3F5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1325797" y="4611228"/>
            <a:ext cx="61721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471C29-3760-482A-A807-F82BA3E4CC86}"/>
              </a:ext>
            </a:extLst>
          </p:cNvPr>
          <p:cNvCxnSpPr>
            <a:cxnSpLocks/>
          </p:cNvCxnSpPr>
          <p:nvPr/>
        </p:nvCxnSpPr>
        <p:spPr>
          <a:xfrm flipV="1">
            <a:off x="2827279" y="3709965"/>
            <a:ext cx="3333377" cy="174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7EC9F08-290B-4FF4-94DA-0C66AF5CDE4C}"/>
              </a:ext>
            </a:extLst>
          </p:cNvPr>
          <p:cNvSpPr/>
          <p:nvPr/>
        </p:nvSpPr>
        <p:spPr>
          <a:xfrm>
            <a:off x="6160657" y="3709965"/>
            <a:ext cx="117300" cy="63343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B3E57B-00FD-478E-BCF4-17F993C923B9}"/>
              </a:ext>
            </a:extLst>
          </p:cNvPr>
          <p:cNvSpPr txBox="1"/>
          <p:nvPr/>
        </p:nvSpPr>
        <p:spPr>
          <a:xfrm>
            <a:off x="3567323" y="3516541"/>
            <a:ext cx="2252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451F64-7B75-45B5-8CB6-36E7328517EB}"/>
              </a:ext>
            </a:extLst>
          </p:cNvPr>
          <p:cNvSpPr txBox="1"/>
          <p:nvPr/>
        </p:nvSpPr>
        <p:spPr>
          <a:xfrm>
            <a:off x="1646243" y="4599863"/>
            <a:ext cx="457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[else]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DD88D8-EDD9-4F03-8DF6-DB477ED77CD2}"/>
              </a:ext>
            </a:extLst>
          </p:cNvPr>
          <p:cNvSpPr txBox="1"/>
          <p:nvPr/>
        </p:nvSpPr>
        <p:spPr>
          <a:xfrm>
            <a:off x="1762119" y="4833606"/>
            <a:ext cx="709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E4621DC-EC4E-4DAC-B3EE-C071DE1CCA26}"/>
              </a:ext>
            </a:extLst>
          </p:cNvPr>
          <p:cNvGrpSpPr/>
          <p:nvPr/>
        </p:nvGrpSpPr>
        <p:grpSpPr>
          <a:xfrm>
            <a:off x="381004" y="4960393"/>
            <a:ext cx="2438396" cy="143144"/>
            <a:chOff x="5359804" y="4101416"/>
            <a:chExt cx="1935852" cy="77697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4E96FC6-B999-47E3-AAE2-1866492E2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73066C-8D47-426D-950E-F8B941AD6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EB0F5-1C9C-475F-A8E3-041930A5DAF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78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632FB0-4F9E-40DF-ABFB-05B8BC406088}"/>
              </a:ext>
            </a:extLst>
          </p:cNvPr>
          <p:cNvSpPr/>
          <p:nvPr/>
        </p:nvSpPr>
        <p:spPr>
          <a:xfrm>
            <a:off x="533400" y="1344386"/>
            <a:ext cx="57912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52296-FBEB-4D89-B41B-3F43774FE795}"/>
              </a:ext>
            </a:extLst>
          </p:cNvPr>
          <p:cNvSpPr txBox="1"/>
          <p:nvPr/>
        </p:nvSpPr>
        <p:spPr>
          <a:xfrm>
            <a:off x="762000" y="533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ModuleList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5802F-B501-4C3C-B92F-3248AB80D8FA}"/>
              </a:ext>
            </a:extLst>
          </p:cNvPr>
          <p:cNvSpPr txBox="1"/>
          <p:nvPr/>
        </p:nvSpPr>
        <p:spPr>
          <a:xfrm>
            <a:off x="2628900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myModules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C52E6-578D-453B-8154-D47C3B453D54}"/>
              </a:ext>
            </a:extLst>
          </p:cNvPr>
          <p:cNvGrpSpPr/>
          <p:nvPr/>
        </p:nvGrpSpPr>
        <p:grpSpPr>
          <a:xfrm>
            <a:off x="990600" y="2438400"/>
            <a:ext cx="1761067" cy="1127454"/>
            <a:chOff x="990600" y="2438400"/>
            <a:chExt cx="1761067" cy="11274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7CE7E3-8B5D-4934-9CE8-E98E862A151E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</a:t>
              </a:r>
              <a:r>
                <a:rPr lang="en-US" sz="1200" dirty="0" err="1">
                  <a:solidFill>
                    <a:schemeClr val="tx1"/>
                  </a:solidFill>
                </a:rPr>
                <a:t>moduleCode</a:t>
              </a:r>
              <a:r>
                <a:rPr lang="en-US" sz="1200" dirty="0">
                  <a:solidFill>
                    <a:schemeClr val="tx1"/>
                  </a:solidFill>
                </a:rPr>
                <a:t> = CS2113T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A0F735-37D2-4516-8217-0235DA6616DF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A9BCFC1-0196-49C9-92A2-44D22BDDDCD6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B9CCD1D-046D-49C4-99E8-1189E8DD6514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</a:t>
                  </a:r>
                  <a:r>
                    <a:rPr lang="en-US" sz="1200" u="sng" dirty="0" err="1">
                      <a:solidFill>
                        <a:schemeClr val="tx1"/>
                      </a:solidFill>
                    </a:rPr>
                    <a:t>ModuleDetails</a:t>
                  </a:r>
                  <a:endParaRPr lang="en-US" sz="12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2A89E8E-87D9-418B-BBA0-443EF775A21A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1CD3B3-F068-41E5-90BA-D96BC6359C41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970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632FB0-4F9E-40DF-ABFB-05B8BC406088}"/>
              </a:ext>
            </a:extLst>
          </p:cNvPr>
          <p:cNvSpPr/>
          <p:nvPr/>
        </p:nvSpPr>
        <p:spPr>
          <a:xfrm>
            <a:off x="533400" y="1344386"/>
            <a:ext cx="57912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52296-FBEB-4D89-B41B-3F43774FE795}"/>
              </a:ext>
            </a:extLst>
          </p:cNvPr>
          <p:cNvSpPr txBox="1"/>
          <p:nvPr/>
        </p:nvSpPr>
        <p:spPr>
          <a:xfrm>
            <a:off x="762000" y="533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store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5802F-B501-4C3C-B92F-3248AB80D8FA}"/>
              </a:ext>
            </a:extLst>
          </p:cNvPr>
          <p:cNvSpPr txBox="1"/>
          <p:nvPr/>
        </p:nvSpPr>
        <p:spPr>
          <a:xfrm>
            <a:off x="2628900" y="1524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myModules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C52E6-578D-453B-8154-D47C3B453D54}"/>
              </a:ext>
            </a:extLst>
          </p:cNvPr>
          <p:cNvGrpSpPr/>
          <p:nvPr/>
        </p:nvGrpSpPr>
        <p:grpSpPr>
          <a:xfrm>
            <a:off x="990600" y="2438400"/>
            <a:ext cx="1761067" cy="1127454"/>
            <a:chOff x="990600" y="2438400"/>
            <a:chExt cx="1761067" cy="11274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7CE7E3-8B5D-4934-9CE8-E98E862A151E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</a:t>
              </a:r>
              <a:r>
                <a:rPr lang="en-US" sz="1200" dirty="0" err="1">
                  <a:solidFill>
                    <a:schemeClr val="tx1"/>
                  </a:solidFill>
                </a:rPr>
                <a:t>moduleCode</a:t>
              </a:r>
              <a:r>
                <a:rPr lang="en-US" sz="1200" dirty="0">
                  <a:solidFill>
                    <a:schemeClr val="tx1"/>
                  </a:solidFill>
                </a:rPr>
                <a:t> = CS2113T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A0F735-37D2-4516-8217-0235DA6616DF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A9BCFC1-0196-49C9-92A2-44D22BDDDCD6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B9CCD1D-046D-49C4-99E8-1189E8DD6514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</a:t>
                  </a:r>
                  <a:r>
                    <a:rPr lang="en-US" sz="1200" u="sng" dirty="0" err="1">
                      <a:solidFill>
                        <a:schemeClr val="tx1"/>
                      </a:solidFill>
                    </a:rPr>
                    <a:t>ModuleDetails</a:t>
                  </a:r>
                  <a:endParaRPr lang="en-US" sz="12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2A89E8E-87D9-418B-BBA0-443EF775A21A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1CD3B3-F068-41E5-90BA-D96BC6359C41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BC531E-ED5D-4BA0-96E6-1AFB9994DDA1}"/>
              </a:ext>
            </a:extLst>
          </p:cNvPr>
          <p:cNvGrpSpPr/>
          <p:nvPr/>
        </p:nvGrpSpPr>
        <p:grpSpPr>
          <a:xfrm>
            <a:off x="3429000" y="2429933"/>
            <a:ext cx="1761067" cy="1127454"/>
            <a:chOff x="990600" y="2438400"/>
            <a:chExt cx="1761067" cy="11274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39F82F-028C-4819-9308-C17FEC627390}"/>
                </a:ext>
              </a:extLst>
            </p:cNvPr>
            <p:cNvSpPr/>
            <p:nvPr/>
          </p:nvSpPr>
          <p:spPr>
            <a:xfrm>
              <a:off x="999067" y="3124200"/>
              <a:ext cx="1752600" cy="441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- </a:t>
              </a:r>
              <a:r>
                <a:rPr lang="en-US" sz="1200" dirty="0" err="1">
                  <a:solidFill>
                    <a:schemeClr val="tx1"/>
                  </a:solidFill>
                </a:rPr>
                <a:t>moduleCode</a:t>
              </a:r>
              <a:r>
                <a:rPr lang="en-US" sz="1200" dirty="0">
                  <a:solidFill>
                    <a:schemeClr val="tx1"/>
                  </a:solidFill>
                </a:rPr>
                <a:t> = CS2101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18FD7A3-DBBE-463D-BF60-61AA983B11CC}"/>
                </a:ext>
              </a:extLst>
            </p:cNvPr>
            <p:cNvGrpSpPr/>
            <p:nvPr/>
          </p:nvGrpSpPr>
          <p:grpSpPr>
            <a:xfrm>
              <a:off x="990600" y="2438400"/>
              <a:ext cx="1752600" cy="1127454"/>
              <a:chOff x="1104900" y="4648200"/>
              <a:chExt cx="1524000" cy="112745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8295369-FA88-4764-9663-007566B515DC}"/>
                  </a:ext>
                </a:extLst>
              </p:cNvPr>
              <p:cNvGrpSpPr/>
              <p:nvPr/>
            </p:nvGrpSpPr>
            <p:grpSpPr>
              <a:xfrm>
                <a:off x="1104900" y="4648200"/>
                <a:ext cx="1524000" cy="1127454"/>
                <a:chOff x="762000" y="2743200"/>
                <a:chExt cx="1524000" cy="112745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A9E0D64-3683-4277-99C8-23237609218C}"/>
                    </a:ext>
                  </a:extLst>
                </p:cNvPr>
                <p:cNvSpPr/>
                <p:nvPr/>
              </p:nvSpPr>
              <p:spPr>
                <a:xfrm>
                  <a:off x="762000" y="2743200"/>
                  <a:ext cx="1524000" cy="685800"/>
                </a:xfrm>
                <a:prstGeom prst="rect">
                  <a:avLst/>
                </a:prstGeom>
                <a:solidFill>
                  <a:srgbClr val="FFD6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u="sng" dirty="0">
                      <a:solidFill>
                        <a:schemeClr val="tx1"/>
                      </a:solidFill>
                    </a:rPr>
                    <a:t>:</a:t>
                  </a:r>
                  <a:r>
                    <a:rPr lang="en-US" sz="1200" u="sng" dirty="0" err="1">
                      <a:solidFill>
                        <a:schemeClr val="tx1"/>
                      </a:solidFill>
                    </a:rPr>
                    <a:t>ModuleDetails</a:t>
                  </a:r>
                  <a:endParaRPr lang="en-US" sz="12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2DAB983-1E09-4A19-8AD6-C71B9518C39D}"/>
                    </a:ext>
                  </a:extLst>
                </p:cNvPr>
                <p:cNvSpPr/>
                <p:nvPr/>
              </p:nvSpPr>
              <p:spPr>
                <a:xfrm>
                  <a:off x="762000" y="3429000"/>
                  <a:ext cx="1524000" cy="441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72D41B-482F-4975-AB1B-CF7C421A80AD}"/>
                  </a:ext>
                </a:extLst>
              </p:cNvPr>
              <p:cNvSpPr/>
              <p:nvPr/>
            </p:nvSpPr>
            <p:spPr>
              <a:xfrm>
                <a:off x="1104900" y="4648200"/>
                <a:ext cx="15240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388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DDEC7809-15FA-494D-9CB2-E50640CD5420}"/>
              </a:ext>
            </a:extLst>
          </p:cNvPr>
          <p:cNvSpPr txBox="1"/>
          <p:nvPr/>
        </p:nvSpPr>
        <p:spPr>
          <a:xfrm>
            <a:off x="3656094" y="3828333"/>
            <a:ext cx="2176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storeModuleByCode</a:t>
            </a:r>
            <a:r>
              <a:rPr lang="en-US" sz="800" dirty="0"/>
              <a:t>(</a:t>
            </a:r>
            <a:r>
              <a:rPr lang="en-US" sz="800" dirty="0" err="1"/>
              <a:t>moduleCode</a:t>
            </a:r>
            <a:r>
              <a:rPr lang="en-US" sz="800" dirty="0"/>
              <a:t>, </a:t>
            </a:r>
            <a:r>
              <a:rPr lang="en-US" sz="800" dirty="0" err="1"/>
              <a:t>moduleDb</a:t>
            </a:r>
            <a:r>
              <a:rPr lang="en-US" sz="800" dirty="0"/>
              <a:t>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5894655" y="3657600"/>
            <a:ext cx="10846" cy="3048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Curved Connector 16">
            <a:extLst>
              <a:ext uri="{FF2B5EF4-FFF2-40B4-BE49-F238E27FC236}">
                <a16:creationId xmlns:a16="http://schemas.microsoft.com/office/drawing/2014/main" id="{3FF8BC15-8400-4895-90F8-60A8F0CCFF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2689" y="2848806"/>
            <a:ext cx="162613" cy="57149"/>
          </a:xfrm>
          <a:prstGeom prst="curvedConnector4">
            <a:avLst>
              <a:gd name="adj1" fmla="val 6204"/>
              <a:gd name="adj2" fmla="val 544452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F75A1AB-1A76-4018-813E-0C0390EB506C}"/>
              </a:ext>
            </a:extLst>
          </p:cNvPr>
          <p:cNvCxnSpPr>
            <a:cxnSpLocks/>
          </p:cNvCxnSpPr>
          <p:nvPr/>
        </p:nvCxnSpPr>
        <p:spPr>
          <a:xfrm>
            <a:off x="6952207" y="4222587"/>
            <a:ext cx="0" cy="248301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3" y="1569720"/>
            <a:ext cx="1998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</a:t>
            </a:r>
            <a:r>
              <a:rPr lang="en-US" sz="800" dirty="0" err="1"/>
              <a:t>subInput</a:t>
            </a:r>
            <a:r>
              <a:rPr lang="en-US" sz="800" dirty="0"/>
              <a:t>, “module”)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42079" y="2211325"/>
            <a:ext cx="1825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</a:t>
            </a:r>
            <a:r>
              <a:rPr lang="en-US" sz="800" dirty="0" err="1"/>
              <a:t>ModuleCommand</a:t>
            </a:r>
            <a:r>
              <a:rPr lang="en-US" sz="800" dirty="0"/>
              <a:t>(subcommand, </a:t>
            </a:r>
            <a:r>
              <a:rPr lang="en-US" sz="800" dirty="0" err="1"/>
              <a:t>parsedArguments</a:t>
            </a:r>
            <a:r>
              <a:rPr lang="en-US" sz="800" dirty="0"/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</a:t>
            </a:r>
            <a:r>
              <a:rPr lang="en-US" sz="800" dirty="0" err="1"/>
              <a:t>ModuleCommand</a:t>
            </a:r>
            <a:endParaRPr lang="en-US" sz="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9565" y="2636639"/>
            <a:ext cx="3303" cy="40689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storeModule</a:t>
            </a:r>
            <a:r>
              <a:rPr lang="en-US" sz="800" dirty="0"/>
              <a:t>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>
            <a:off x="3595026" y="4038600"/>
            <a:ext cx="224693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5334001" y="3360715"/>
            <a:ext cx="1143000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moduleList:ModuleList</a:t>
            </a:r>
            <a:endParaRPr lang="en-US" sz="8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841738" y="4040476"/>
            <a:ext cx="124433" cy="23398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90877" y="4249713"/>
            <a:ext cx="2295535" cy="85111"/>
            <a:chOff x="5359804" y="4101416"/>
            <a:chExt cx="2548643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8310" y="4126711"/>
              <a:ext cx="2490137" cy="12440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377725" y="4222587"/>
            <a:ext cx="585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message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>
            <a:off x="3590964" y="4600565"/>
            <a:ext cx="3307244" cy="488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894014" y="4600564"/>
            <a:ext cx="116386" cy="42863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4197737" y="4586998"/>
            <a:ext cx="2168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writeToFile</a:t>
            </a:r>
            <a:r>
              <a:rPr lang="en-US" sz="800" dirty="0"/>
              <a:t>(data : String)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3930080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</a:t>
            </a:r>
            <a:r>
              <a:rPr lang="en-US" sz="800" dirty="0" err="1"/>
              <a:t>CommandResult</a:t>
            </a:r>
            <a:r>
              <a:rPr lang="en-US" sz="800" dirty="0"/>
              <a:t>(message)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 flipH="1">
            <a:off x="8296970" y="5854712"/>
            <a:ext cx="8255" cy="8508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B46356C-7BB3-47F1-BA7E-1EDB61880F78}"/>
              </a:ext>
            </a:extLst>
          </p:cNvPr>
          <p:cNvGrpSpPr/>
          <p:nvPr/>
        </p:nvGrpSpPr>
        <p:grpSpPr>
          <a:xfrm>
            <a:off x="-1060" y="6175565"/>
            <a:ext cx="3453895" cy="146888"/>
            <a:chOff x="3586770" y="5834497"/>
            <a:chExt cx="4710200" cy="76014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BBAB923-E2C7-481E-B628-4053B81C7052}"/>
              </a:ext>
            </a:extLst>
          </p:cNvPr>
          <p:cNvSpPr/>
          <p:nvPr/>
        </p:nvSpPr>
        <p:spPr>
          <a:xfrm>
            <a:off x="6400800" y="41148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&lt;&lt;class&gt;&gt;</a:t>
            </a:r>
          </a:p>
          <a:p>
            <a:pPr algn="ctr"/>
            <a:r>
              <a:rPr lang="en-US" sz="800" dirty="0" err="1"/>
              <a:t>ModuleStorage</a:t>
            </a:r>
            <a:endParaRPr lang="en-US" sz="800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ECAFB00-5DBE-46EA-B547-C778AD4A92AD}"/>
              </a:ext>
            </a:extLst>
          </p:cNvPr>
          <p:cNvGrpSpPr/>
          <p:nvPr/>
        </p:nvGrpSpPr>
        <p:grpSpPr>
          <a:xfrm>
            <a:off x="3589604" y="4991049"/>
            <a:ext cx="3362603" cy="76014"/>
            <a:chOff x="3586770" y="5834497"/>
            <a:chExt cx="3362603" cy="76014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C40E31B-9974-4B4C-A2ED-1161603BB3E7}"/>
                </a:ext>
              </a:extLst>
            </p:cNvPr>
            <p:cNvCxnSpPr>
              <a:cxnSpLocks/>
              <a:stCxn id="155" idx="2"/>
            </p:cNvCxnSpPr>
            <p:nvPr/>
          </p:nvCxnSpPr>
          <p:spPr>
            <a:xfrm flipH="1">
              <a:off x="3609073" y="5872647"/>
              <a:ext cx="3340300" cy="508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CD087CD-35D0-4825-857B-F557CB685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C2DE6CF-A907-441B-99D6-CB81ACDE5B27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20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289</Words>
  <Application>Microsoft Office PowerPoint</Application>
  <PresentationFormat>On-screen Show (4:3)</PresentationFormat>
  <Paragraphs>104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Kolinux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Pranav</cp:lastModifiedBy>
  <cp:revision>89</cp:revision>
  <dcterms:created xsi:type="dcterms:W3CDTF">2016-07-22T14:33:02Z</dcterms:created>
  <dcterms:modified xsi:type="dcterms:W3CDTF">2021-10-21T06:04:32Z</dcterms:modified>
</cp:coreProperties>
</file>