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5" r:id="rId4"/>
    <p:sldId id="263" r:id="rId5"/>
    <p:sldId id="264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609"/>
    <a:srgbClr val="FFFD00"/>
    <a:srgbClr val="C5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90"/>
    <p:restoredTop sz="94648"/>
  </p:normalViewPr>
  <p:slideViewPr>
    <p:cSldViewPr showGuides="1">
      <p:cViewPr>
        <p:scale>
          <a:sx n="140" d="100"/>
          <a:sy n="140" d="100"/>
        </p:scale>
        <p:origin x="336" y="-5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455B7-35F4-3248-9980-DA268DAEE9E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7C363-02C1-0D4B-B7C2-AACF0B0B3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0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C363-02C1-0D4B-B7C2-AACF0B0B3D8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9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Kolinux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E29C451-5CBE-6A42-A635-6048DE0F2F0E}"/>
              </a:ext>
            </a:extLst>
          </p:cNvPr>
          <p:cNvSpPr/>
          <p:nvPr/>
        </p:nvSpPr>
        <p:spPr>
          <a:xfrm>
            <a:off x="533400" y="1344386"/>
            <a:ext cx="8305800" cy="2618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31A343-C1BE-204F-953B-7258B0D65B88}"/>
              </a:ext>
            </a:extLst>
          </p:cNvPr>
          <p:cNvSpPr txBox="1"/>
          <p:nvPr/>
        </p:nvSpPr>
        <p:spPr>
          <a:xfrm>
            <a:off x="3886200" y="1447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Lesson Storage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6C14F9-4498-4647-8AF4-63A8DF4F2C08}"/>
              </a:ext>
            </a:extLst>
          </p:cNvPr>
          <p:cNvSpPr/>
          <p:nvPr/>
        </p:nvSpPr>
        <p:spPr>
          <a:xfrm>
            <a:off x="762000" y="2743200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tutorial:Tutorial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4383B7F-DDF8-5846-894C-F3FD9DA006D1}"/>
              </a:ext>
            </a:extLst>
          </p:cNvPr>
          <p:cNvCxnSpPr/>
          <p:nvPr/>
        </p:nvCxnSpPr>
        <p:spPr>
          <a:xfrm flipV="1">
            <a:off x="7848600" y="3399064"/>
            <a:ext cx="0" cy="1371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A2A4E4F-D2B3-C44E-AB94-AFCFC4105CDA}"/>
              </a:ext>
            </a:extLst>
          </p:cNvPr>
          <p:cNvSpPr/>
          <p:nvPr/>
        </p:nvSpPr>
        <p:spPr>
          <a:xfrm>
            <a:off x="7200900" y="4767942"/>
            <a:ext cx="1295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 adding lesson of type LAB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2DB9B21-0081-F44F-8F1F-8A97F0CCB525}"/>
              </a:ext>
            </a:extLst>
          </p:cNvPr>
          <p:cNvSpPr/>
          <p:nvPr/>
        </p:nvSpPr>
        <p:spPr>
          <a:xfrm>
            <a:off x="3810000" y="2743200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lecture:Lecture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D2D0FE3-3C89-F14F-87AE-0DD371D6A0B6}"/>
              </a:ext>
            </a:extLst>
          </p:cNvPr>
          <p:cNvSpPr/>
          <p:nvPr/>
        </p:nvSpPr>
        <p:spPr>
          <a:xfrm>
            <a:off x="7086600" y="2713264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lab:Lab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F8626F6-E151-2948-8567-81C7EB835F07}"/>
              </a:ext>
            </a:extLst>
          </p:cNvPr>
          <p:cNvSpPr txBox="1"/>
          <p:nvPr/>
        </p:nvSpPr>
        <p:spPr>
          <a:xfrm>
            <a:off x="3676308" y="411966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Timetable add</a:t>
            </a:r>
          </a:p>
        </p:txBody>
      </p:sp>
    </p:spTree>
    <p:extLst>
      <p:ext uri="{BB962C8B-B14F-4D97-AF65-F5344CB8AC3E}">
        <p14:creationId xmlns:p14="http://schemas.microsoft.com/office/powerpoint/2010/main" val="365422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B91C5734-92C8-6C40-900A-1B3409BA4D11}"/>
              </a:ext>
            </a:extLst>
          </p:cNvPr>
          <p:cNvSpPr/>
          <p:nvPr/>
        </p:nvSpPr>
        <p:spPr>
          <a:xfrm>
            <a:off x="609600" y="1177139"/>
            <a:ext cx="1143000" cy="3048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7F8D2BB-ACF4-5147-A3DA-5CEC43A2D6B6}"/>
              </a:ext>
            </a:extLst>
          </p:cNvPr>
          <p:cNvCxnSpPr>
            <a:cxnSpLocks/>
          </p:cNvCxnSpPr>
          <p:nvPr/>
        </p:nvCxnSpPr>
        <p:spPr>
          <a:xfrm>
            <a:off x="1143000" y="1481939"/>
            <a:ext cx="0" cy="14136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F50AE64-DE8A-E34D-82D8-01D2C31E9778}"/>
              </a:ext>
            </a:extLst>
          </p:cNvPr>
          <p:cNvSpPr/>
          <p:nvPr/>
        </p:nvSpPr>
        <p:spPr>
          <a:xfrm>
            <a:off x="1085851" y="1786739"/>
            <a:ext cx="114298" cy="1022388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FACA0DF-D96D-D24C-8E20-BDB1EC2AE152}"/>
              </a:ext>
            </a:extLst>
          </p:cNvPr>
          <p:cNvCxnSpPr>
            <a:cxnSpLocks/>
          </p:cNvCxnSpPr>
          <p:nvPr/>
        </p:nvCxnSpPr>
        <p:spPr>
          <a:xfrm>
            <a:off x="11491" y="1798965"/>
            <a:ext cx="107436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0644D7D-6AF2-9646-ACB9-42BFDA9B215F}"/>
              </a:ext>
            </a:extLst>
          </p:cNvPr>
          <p:cNvCxnSpPr>
            <a:cxnSpLocks/>
          </p:cNvCxnSpPr>
          <p:nvPr/>
        </p:nvCxnSpPr>
        <p:spPr>
          <a:xfrm flipH="1">
            <a:off x="299946" y="2809127"/>
            <a:ext cx="8572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7954D1C-24B8-E34E-AFFD-0A318A802012}"/>
              </a:ext>
            </a:extLst>
          </p:cNvPr>
          <p:cNvCxnSpPr>
            <a:cxnSpLocks/>
          </p:cNvCxnSpPr>
          <p:nvPr/>
        </p:nvCxnSpPr>
        <p:spPr>
          <a:xfrm flipV="1">
            <a:off x="321469" y="2765068"/>
            <a:ext cx="93742" cy="380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7A5AAA07-F257-8C4F-AF4F-61C9C040ACCF}"/>
              </a:ext>
            </a:extLst>
          </p:cNvPr>
          <p:cNvCxnSpPr>
            <a:cxnSpLocks/>
          </p:cNvCxnSpPr>
          <p:nvPr/>
        </p:nvCxnSpPr>
        <p:spPr>
          <a:xfrm>
            <a:off x="321611" y="2814607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79FECE7-8A6A-7543-89A7-28718CE6F467}"/>
              </a:ext>
            </a:extLst>
          </p:cNvPr>
          <p:cNvSpPr/>
          <p:nvPr/>
        </p:nvSpPr>
        <p:spPr>
          <a:xfrm>
            <a:off x="2792718" y="1926661"/>
            <a:ext cx="1172685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:TimetableCommand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91A8FFF-FED5-F644-848A-E8292FA87745}"/>
              </a:ext>
            </a:extLst>
          </p:cNvPr>
          <p:cNvCxnSpPr>
            <a:cxnSpLocks/>
            <a:endCxn id="153" idx="1"/>
          </p:cNvCxnSpPr>
          <p:nvPr/>
        </p:nvCxnSpPr>
        <p:spPr>
          <a:xfrm flipV="1">
            <a:off x="1280838" y="2079061"/>
            <a:ext cx="1511880" cy="1098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842871A1-0E89-9B43-8493-EDA30B4653AE}"/>
              </a:ext>
            </a:extLst>
          </p:cNvPr>
          <p:cNvSpPr txBox="1"/>
          <p:nvPr/>
        </p:nvSpPr>
        <p:spPr>
          <a:xfrm>
            <a:off x="1408312" y="1594802"/>
            <a:ext cx="1575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parseSubCommand(subInput : String, commandWord : String)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990EC0C-D330-AC45-BB08-C9B4A9F49768}"/>
              </a:ext>
            </a:extLst>
          </p:cNvPr>
          <p:cNvCxnSpPr>
            <a:cxnSpLocks/>
            <a:stCxn id="158" idx="0"/>
          </p:cNvCxnSpPr>
          <p:nvPr/>
        </p:nvCxnSpPr>
        <p:spPr>
          <a:xfrm flipH="1">
            <a:off x="3334974" y="2230720"/>
            <a:ext cx="7761" cy="450406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6BFF369-43E6-D945-B7E0-0CEC7D07E661}"/>
              </a:ext>
            </a:extLst>
          </p:cNvPr>
          <p:cNvSpPr/>
          <p:nvPr/>
        </p:nvSpPr>
        <p:spPr>
          <a:xfrm>
            <a:off x="3285586" y="2230720"/>
            <a:ext cx="114298" cy="233456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4115E5F-8B29-6549-A28D-B0F0C65DB48F}"/>
              </a:ext>
            </a:extLst>
          </p:cNvPr>
          <p:cNvCxnSpPr>
            <a:cxnSpLocks/>
          </p:cNvCxnSpPr>
          <p:nvPr/>
        </p:nvCxnSpPr>
        <p:spPr>
          <a:xfrm flipH="1">
            <a:off x="1267997" y="2462671"/>
            <a:ext cx="2057663" cy="150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DD73967-D422-584F-9D48-5644658238B4}"/>
              </a:ext>
            </a:extLst>
          </p:cNvPr>
          <p:cNvCxnSpPr>
            <a:cxnSpLocks/>
          </p:cNvCxnSpPr>
          <p:nvPr/>
        </p:nvCxnSpPr>
        <p:spPr>
          <a:xfrm flipV="1">
            <a:off x="1270825" y="2424575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662DA8C-488D-DD49-8BE9-7FDFF281FFFB}"/>
              </a:ext>
            </a:extLst>
          </p:cNvPr>
          <p:cNvCxnSpPr>
            <a:cxnSpLocks/>
          </p:cNvCxnSpPr>
          <p:nvPr/>
        </p:nvCxnSpPr>
        <p:spPr>
          <a:xfrm>
            <a:off x="1263865" y="2464177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9ECADE7-84E6-BC43-AD74-5D3B78AA0B4D}"/>
              </a:ext>
            </a:extLst>
          </p:cNvPr>
          <p:cNvSpPr/>
          <p:nvPr/>
        </p:nvSpPr>
        <p:spPr>
          <a:xfrm>
            <a:off x="4742885" y="3113519"/>
            <a:ext cx="1121967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:Timetable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0CCA115-ED3B-9949-A6F4-1BF80AE4D6B1}"/>
              </a:ext>
            </a:extLst>
          </p:cNvPr>
          <p:cNvCxnSpPr>
            <a:cxnSpLocks/>
          </p:cNvCxnSpPr>
          <p:nvPr/>
        </p:nvCxnSpPr>
        <p:spPr>
          <a:xfrm flipH="1">
            <a:off x="5282864" y="3490745"/>
            <a:ext cx="7439" cy="22273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9523C36-FA47-9D41-8DB9-2BB25645521B}"/>
              </a:ext>
            </a:extLst>
          </p:cNvPr>
          <p:cNvSpPr/>
          <p:nvPr/>
        </p:nvSpPr>
        <p:spPr>
          <a:xfrm>
            <a:off x="5232459" y="3487639"/>
            <a:ext cx="114298" cy="177007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643819BC-D1E4-7142-BA63-6D7997C632F5}"/>
              </a:ext>
            </a:extLst>
          </p:cNvPr>
          <p:cNvSpPr/>
          <p:nvPr/>
        </p:nvSpPr>
        <p:spPr>
          <a:xfrm>
            <a:off x="8058082" y="4475466"/>
            <a:ext cx="993266" cy="36289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:TimetableStorage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3082F966-32C7-5E4C-9ADD-1306C6F98A3E}"/>
              </a:ext>
            </a:extLst>
          </p:cNvPr>
          <p:cNvCxnSpPr>
            <a:cxnSpLocks/>
          </p:cNvCxnSpPr>
          <p:nvPr/>
        </p:nvCxnSpPr>
        <p:spPr>
          <a:xfrm flipV="1">
            <a:off x="3406471" y="3342186"/>
            <a:ext cx="1332134" cy="1172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A4BF28F9-F9C5-F645-ACEF-30FBB081A985}"/>
              </a:ext>
            </a:extLst>
          </p:cNvPr>
          <p:cNvSpPr txBox="1"/>
          <p:nvPr/>
        </p:nvSpPr>
        <p:spPr>
          <a:xfrm>
            <a:off x="3794697" y="2935320"/>
            <a:ext cx="133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inputLesson(lessonDetails : String[])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09B84CA-E1F5-0A48-B56E-E4F5A1EB9853}"/>
              </a:ext>
            </a:extLst>
          </p:cNvPr>
          <p:cNvCxnSpPr>
            <a:cxnSpLocks/>
          </p:cNvCxnSpPr>
          <p:nvPr/>
        </p:nvCxnSpPr>
        <p:spPr>
          <a:xfrm flipH="1" flipV="1">
            <a:off x="3493647" y="5252232"/>
            <a:ext cx="1724466" cy="547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DE54979-B1D0-9844-A9FF-5FD1E702CBF1}"/>
              </a:ext>
            </a:extLst>
          </p:cNvPr>
          <p:cNvCxnSpPr>
            <a:cxnSpLocks/>
          </p:cNvCxnSpPr>
          <p:nvPr/>
        </p:nvCxnSpPr>
        <p:spPr>
          <a:xfrm flipV="1">
            <a:off x="3474453" y="5214135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BA62D8D-DE09-7945-9CB6-2E2D5F372DF2}"/>
              </a:ext>
            </a:extLst>
          </p:cNvPr>
          <p:cNvCxnSpPr>
            <a:cxnSpLocks/>
          </p:cNvCxnSpPr>
          <p:nvPr/>
        </p:nvCxnSpPr>
        <p:spPr>
          <a:xfrm>
            <a:off x="3476691" y="5252232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501B3E8-1B40-DC43-A955-FBDD94C1D9ED}"/>
              </a:ext>
            </a:extLst>
          </p:cNvPr>
          <p:cNvSpPr/>
          <p:nvPr/>
        </p:nvSpPr>
        <p:spPr>
          <a:xfrm>
            <a:off x="6756418" y="3554929"/>
            <a:ext cx="1121967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lesson:Lesson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1AB886B5-8767-544F-B4EB-4005B7AAE1F7}"/>
              </a:ext>
            </a:extLst>
          </p:cNvPr>
          <p:cNvCxnSpPr>
            <a:cxnSpLocks/>
            <a:stCxn id="175" idx="0"/>
          </p:cNvCxnSpPr>
          <p:nvPr/>
        </p:nvCxnSpPr>
        <p:spPr>
          <a:xfrm>
            <a:off x="7292917" y="3929049"/>
            <a:ext cx="0" cy="3871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D359B54-9372-1146-A643-A9CFB0041F33}"/>
              </a:ext>
            </a:extLst>
          </p:cNvPr>
          <p:cNvCxnSpPr>
            <a:cxnSpLocks/>
          </p:cNvCxnSpPr>
          <p:nvPr/>
        </p:nvCxnSpPr>
        <p:spPr>
          <a:xfrm>
            <a:off x="5343743" y="3757336"/>
            <a:ext cx="143023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1F95F0E4-CB56-0E40-8D1B-DAEFF3EAD8C4}"/>
              </a:ext>
            </a:extLst>
          </p:cNvPr>
          <p:cNvSpPr txBox="1"/>
          <p:nvPr/>
        </p:nvSpPr>
        <p:spPr>
          <a:xfrm>
            <a:off x="5591681" y="4201464"/>
            <a:ext cx="992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addLesson(lesson)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6FFC4D1-5508-D24D-A0F2-C1D6AB11DA10}"/>
              </a:ext>
            </a:extLst>
          </p:cNvPr>
          <p:cNvSpPr/>
          <p:nvPr/>
        </p:nvSpPr>
        <p:spPr>
          <a:xfrm>
            <a:off x="7235768" y="3929049"/>
            <a:ext cx="114298" cy="2758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5258165-4E5C-294D-A62A-C53B0D50D003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5361103" y="4204948"/>
            <a:ext cx="193181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C3A29331-A57C-9F47-989B-D5A6F17CCE24}"/>
              </a:ext>
            </a:extLst>
          </p:cNvPr>
          <p:cNvCxnSpPr>
            <a:cxnSpLocks/>
          </p:cNvCxnSpPr>
          <p:nvPr/>
        </p:nvCxnSpPr>
        <p:spPr>
          <a:xfrm flipV="1">
            <a:off x="5356873" y="4170178"/>
            <a:ext cx="76377" cy="27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F24C928-D158-BE49-8308-76C113E8E4BF}"/>
              </a:ext>
            </a:extLst>
          </p:cNvPr>
          <p:cNvCxnSpPr>
            <a:cxnSpLocks/>
          </p:cNvCxnSpPr>
          <p:nvPr/>
        </p:nvCxnSpPr>
        <p:spPr>
          <a:xfrm>
            <a:off x="5349044" y="4208524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E1EE312-9204-A240-B59E-F3BDA8591FDB}"/>
              </a:ext>
            </a:extLst>
          </p:cNvPr>
          <p:cNvCxnSpPr>
            <a:cxnSpLocks/>
            <a:stCxn id="165" idx="2"/>
          </p:cNvCxnSpPr>
          <p:nvPr/>
        </p:nvCxnSpPr>
        <p:spPr>
          <a:xfrm>
            <a:off x="8554715" y="4838365"/>
            <a:ext cx="11350" cy="72423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34C90F96-F359-4448-844B-D88E6A6992C6}"/>
              </a:ext>
            </a:extLst>
          </p:cNvPr>
          <p:cNvCxnSpPr>
            <a:cxnSpLocks/>
            <a:endCxn id="165" idx="1"/>
          </p:cNvCxnSpPr>
          <p:nvPr/>
        </p:nvCxnSpPr>
        <p:spPr>
          <a:xfrm flipV="1">
            <a:off x="5343743" y="4656916"/>
            <a:ext cx="2714339" cy="10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280A67B-D028-5E49-B860-05FD05A2D01C}"/>
              </a:ext>
            </a:extLst>
          </p:cNvPr>
          <p:cNvCxnSpPr>
            <a:cxnSpLocks/>
            <a:stCxn id="184" idx="2"/>
          </p:cNvCxnSpPr>
          <p:nvPr/>
        </p:nvCxnSpPr>
        <p:spPr>
          <a:xfrm flipH="1">
            <a:off x="5361102" y="5068647"/>
            <a:ext cx="319500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5D1D77F-6160-0646-B715-591B5390DE4A}"/>
              </a:ext>
            </a:extLst>
          </p:cNvPr>
          <p:cNvCxnSpPr>
            <a:cxnSpLocks/>
          </p:cNvCxnSpPr>
          <p:nvPr/>
        </p:nvCxnSpPr>
        <p:spPr>
          <a:xfrm flipV="1">
            <a:off x="5348902" y="5035711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5150F64-70BC-1A43-B876-F56D7015AEF9}"/>
              </a:ext>
            </a:extLst>
          </p:cNvPr>
          <p:cNvCxnSpPr>
            <a:cxnSpLocks/>
          </p:cNvCxnSpPr>
          <p:nvPr/>
        </p:nvCxnSpPr>
        <p:spPr>
          <a:xfrm>
            <a:off x="5351140" y="5073808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078BD7-A728-4447-B48F-139A95D9A010}"/>
              </a:ext>
            </a:extLst>
          </p:cNvPr>
          <p:cNvSpPr/>
          <p:nvPr/>
        </p:nvSpPr>
        <p:spPr>
          <a:xfrm>
            <a:off x="8498954" y="4843525"/>
            <a:ext cx="114298" cy="225122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D08500C-17BB-934F-8CC0-68E0E6EDEA97}"/>
              </a:ext>
            </a:extLst>
          </p:cNvPr>
          <p:cNvSpPr txBox="1"/>
          <p:nvPr/>
        </p:nvSpPr>
        <p:spPr>
          <a:xfrm>
            <a:off x="7081245" y="4444956"/>
            <a:ext cx="7470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writeToFile()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00429F5-BEB6-7348-A7CF-09D90D9CA1B8}"/>
              </a:ext>
            </a:extLst>
          </p:cNvPr>
          <p:cNvSpPr txBox="1"/>
          <p:nvPr/>
        </p:nvSpPr>
        <p:spPr>
          <a:xfrm>
            <a:off x="3764821" y="189493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Timetable add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FDAE97A-8693-7744-8C47-B561C949EA2F}"/>
              </a:ext>
            </a:extLst>
          </p:cNvPr>
          <p:cNvSpPr/>
          <p:nvPr/>
        </p:nvSpPr>
        <p:spPr>
          <a:xfrm>
            <a:off x="5315286" y="4343995"/>
            <a:ext cx="114298" cy="10645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Curved Connector 187">
            <a:extLst>
              <a:ext uri="{FF2B5EF4-FFF2-40B4-BE49-F238E27FC236}">
                <a16:creationId xmlns:a16="http://schemas.microsoft.com/office/drawing/2014/main" id="{0D1094BF-09FA-6240-A922-C428AE964E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06283" y="4280531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Elbow Connector 188">
            <a:extLst>
              <a:ext uri="{FF2B5EF4-FFF2-40B4-BE49-F238E27FC236}">
                <a16:creationId xmlns:a16="http://schemas.microsoft.com/office/drawing/2014/main" id="{6B239C60-300A-4C4D-A387-31021816A7B9}"/>
              </a:ext>
            </a:extLst>
          </p:cNvPr>
          <p:cNvCxnSpPr>
            <a:cxnSpLocks/>
          </p:cNvCxnSpPr>
          <p:nvPr/>
        </p:nvCxnSpPr>
        <p:spPr>
          <a:xfrm flipH="1">
            <a:off x="5377084" y="4447520"/>
            <a:ext cx="62228" cy="167124"/>
          </a:xfrm>
          <a:prstGeom prst="bentConnector4">
            <a:avLst>
              <a:gd name="adj1" fmla="val -202494"/>
              <a:gd name="adj2" fmla="val 6592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05A4D7C0-BFE9-8041-9B5A-85369D65F70D}"/>
              </a:ext>
            </a:extLst>
          </p:cNvPr>
          <p:cNvCxnSpPr>
            <a:cxnSpLocks/>
          </p:cNvCxnSpPr>
          <p:nvPr/>
        </p:nvCxnSpPr>
        <p:spPr>
          <a:xfrm flipV="1">
            <a:off x="5354345" y="4522523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9C22157-7084-5A43-9F57-3ECA2D786C18}"/>
              </a:ext>
            </a:extLst>
          </p:cNvPr>
          <p:cNvCxnSpPr>
            <a:cxnSpLocks/>
          </p:cNvCxnSpPr>
          <p:nvPr/>
        </p:nvCxnSpPr>
        <p:spPr>
          <a:xfrm>
            <a:off x="5356583" y="4560620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5EB83254-EA39-C543-95B9-D0FCE53ADA18}"/>
              </a:ext>
            </a:extLst>
          </p:cNvPr>
          <p:cNvSpPr txBox="1"/>
          <p:nvPr/>
        </p:nvSpPr>
        <p:spPr>
          <a:xfrm>
            <a:off x="5529291" y="3429000"/>
            <a:ext cx="1327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Lesson(lessonDetails : String[])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8DB18D1-1C58-DF40-9EE9-BDB9FE59B4D4}"/>
              </a:ext>
            </a:extLst>
          </p:cNvPr>
          <p:cNvSpPr/>
          <p:nvPr/>
        </p:nvSpPr>
        <p:spPr>
          <a:xfrm>
            <a:off x="1157198" y="1988596"/>
            <a:ext cx="114298" cy="61716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Curved Connector 193">
            <a:extLst>
              <a:ext uri="{FF2B5EF4-FFF2-40B4-BE49-F238E27FC236}">
                <a16:creationId xmlns:a16="http://schemas.microsoft.com/office/drawing/2014/main" id="{7A47A5CD-446A-9D40-B1A3-91D65D307E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61219" y="1922940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2831CD29-9ABA-D247-A558-3B529D70E956}"/>
              </a:ext>
            </a:extLst>
          </p:cNvPr>
          <p:cNvSpPr txBox="1"/>
          <p:nvPr/>
        </p:nvSpPr>
        <p:spPr>
          <a:xfrm>
            <a:off x="5980315" y="3974881"/>
            <a:ext cx="4566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lesson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01D93FEE-ACC1-664F-9AED-D7090823B794}"/>
              </a:ext>
            </a:extLst>
          </p:cNvPr>
          <p:cNvCxnSpPr/>
          <p:nvPr/>
        </p:nvCxnSpPr>
        <p:spPr>
          <a:xfrm>
            <a:off x="3393225" y="5888014"/>
            <a:ext cx="1634928" cy="1231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F8FA46AA-D6D4-B649-9222-4D643B1DDF4F}"/>
              </a:ext>
            </a:extLst>
          </p:cNvPr>
          <p:cNvSpPr/>
          <p:nvPr/>
        </p:nvSpPr>
        <p:spPr>
          <a:xfrm>
            <a:off x="5026094" y="5803966"/>
            <a:ext cx="906218" cy="23793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:CommandResult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DE54ED3D-FCEA-6041-AF3B-A0F65427BC24}"/>
              </a:ext>
            </a:extLst>
          </p:cNvPr>
          <p:cNvSpPr/>
          <p:nvPr/>
        </p:nvSpPr>
        <p:spPr>
          <a:xfrm>
            <a:off x="5392618" y="6036443"/>
            <a:ext cx="87041" cy="204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7773828F-55D8-B645-81DC-F91567000CAD}"/>
              </a:ext>
            </a:extLst>
          </p:cNvPr>
          <p:cNvCxnSpPr>
            <a:cxnSpLocks/>
            <a:stCxn id="204" idx="2"/>
          </p:cNvCxnSpPr>
          <p:nvPr/>
        </p:nvCxnSpPr>
        <p:spPr>
          <a:xfrm flipH="1">
            <a:off x="5434923" y="6241343"/>
            <a:ext cx="1216" cy="49344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3AC615D-32A4-324F-BA89-38CDF8CB93F3}"/>
              </a:ext>
            </a:extLst>
          </p:cNvPr>
          <p:cNvCxnSpPr>
            <a:cxnSpLocks/>
            <a:stCxn id="204" idx="2"/>
          </p:cNvCxnSpPr>
          <p:nvPr/>
        </p:nvCxnSpPr>
        <p:spPr>
          <a:xfrm flipH="1">
            <a:off x="3485389" y="6241343"/>
            <a:ext cx="195075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CE44CE9-CED1-BE45-998B-5AACA8CED33F}"/>
              </a:ext>
            </a:extLst>
          </p:cNvPr>
          <p:cNvCxnSpPr>
            <a:cxnSpLocks/>
          </p:cNvCxnSpPr>
          <p:nvPr/>
        </p:nvCxnSpPr>
        <p:spPr>
          <a:xfrm flipV="1">
            <a:off x="3492349" y="6196263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B3E4D4D5-5612-C940-899E-13A5C79F4A16}"/>
              </a:ext>
            </a:extLst>
          </p:cNvPr>
          <p:cNvCxnSpPr>
            <a:cxnSpLocks/>
          </p:cNvCxnSpPr>
          <p:nvPr/>
        </p:nvCxnSpPr>
        <p:spPr>
          <a:xfrm>
            <a:off x="3485389" y="6235865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311845D-45E8-BD45-AD32-9BC9EE1C3A80}"/>
              </a:ext>
            </a:extLst>
          </p:cNvPr>
          <p:cNvSpPr/>
          <p:nvPr/>
        </p:nvSpPr>
        <p:spPr>
          <a:xfrm>
            <a:off x="3292173" y="3067915"/>
            <a:ext cx="114298" cy="348227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3303D34-A8AA-7B46-A3CF-818F86EAFE4B}"/>
              </a:ext>
            </a:extLst>
          </p:cNvPr>
          <p:cNvSpPr/>
          <p:nvPr/>
        </p:nvSpPr>
        <p:spPr>
          <a:xfrm>
            <a:off x="3366660" y="3224964"/>
            <a:ext cx="114298" cy="313501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Curved Connector 210">
            <a:extLst>
              <a:ext uri="{FF2B5EF4-FFF2-40B4-BE49-F238E27FC236}">
                <a16:creationId xmlns:a16="http://schemas.microsoft.com/office/drawing/2014/main" id="{C75D700A-79E3-8A45-8D52-20ACD88109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68504" y="317162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2" name="Elbow Connector 211">
            <a:extLst>
              <a:ext uri="{FF2B5EF4-FFF2-40B4-BE49-F238E27FC236}">
                <a16:creationId xmlns:a16="http://schemas.microsoft.com/office/drawing/2014/main" id="{2FBEE2D6-3D6C-0244-BE2D-F058E088289E}"/>
              </a:ext>
            </a:extLst>
          </p:cNvPr>
          <p:cNvCxnSpPr>
            <a:cxnSpLocks/>
          </p:cNvCxnSpPr>
          <p:nvPr/>
        </p:nvCxnSpPr>
        <p:spPr>
          <a:xfrm flipH="1">
            <a:off x="3431419" y="6311809"/>
            <a:ext cx="62228" cy="167124"/>
          </a:xfrm>
          <a:prstGeom prst="bentConnector4">
            <a:avLst>
              <a:gd name="adj1" fmla="val -202494"/>
              <a:gd name="adj2" fmla="val 6592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44670303-ACCD-2E4A-A56B-EE74975E2301}"/>
              </a:ext>
            </a:extLst>
          </p:cNvPr>
          <p:cNvCxnSpPr>
            <a:cxnSpLocks/>
          </p:cNvCxnSpPr>
          <p:nvPr/>
        </p:nvCxnSpPr>
        <p:spPr>
          <a:xfrm flipV="1">
            <a:off x="3408680" y="6386812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A41BA6E5-3C4C-3844-B5EF-7B42856AF52C}"/>
              </a:ext>
            </a:extLst>
          </p:cNvPr>
          <p:cNvCxnSpPr>
            <a:cxnSpLocks/>
          </p:cNvCxnSpPr>
          <p:nvPr/>
        </p:nvCxnSpPr>
        <p:spPr>
          <a:xfrm>
            <a:off x="3410918" y="6424909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A9F98146-A901-4043-95E1-C6F1F7797E7A}"/>
              </a:ext>
            </a:extLst>
          </p:cNvPr>
          <p:cNvCxnSpPr>
            <a:cxnSpLocks/>
          </p:cNvCxnSpPr>
          <p:nvPr/>
        </p:nvCxnSpPr>
        <p:spPr>
          <a:xfrm>
            <a:off x="76200" y="3067915"/>
            <a:ext cx="3215973" cy="1282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F6F02770-6ACA-1749-A8FF-8082C12844B4}"/>
              </a:ext>
            </a:extLst>
          </p:cNvPr>
          <p:cNvCxnSpPr>
            <a:cxnSpLocks/>
            <a:stCxn id="209" idx="2"/>
          </p:cNvCxnSpPr>
          <p:nvPr/>
        </p:nvCxnSpPr>
        <p:spPr>
          <a:xfrm flipH="1">
            <a:off x="287780" y="6550190"/>
            <a:ext cx="306154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68E3A92-CFB9-5446-87CD-D34AC2298A84}"/>
              </a:ext>
            </a:extLst>
          </p:cNvPr>
          <p:cNvCxnSpPr>
            <a:cxnSpLocks/>
          </p:cNvCxnSpPr>
          <p:nvPr/>
        </p:nvCxnSpPr>
        <p:spPr>
          <a:xfrm flipV="1">
            <a:off x="294739" y="6505110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84227BD9-2D76-E04F-A0B7-118CE59F51FB}"/>
              </a:ext>
            </a:extLst>
          </p:cNvPr>
          <p:cNvCxnSpPr>
            <a:cxnSpLocks/>
          </p:cNvCxnSpPr>
          <p:nvPr/>
        </p:nvCxnSpPr>
        <p:spPr>
          <a:xfrm>
            <a:off x="287779" y="6544712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44BE36D2-F753-2A40-B1D0-4B3B6620DEE9}"/>
              </a:ext>
            </a:extLst>
          </p:cNvPr>
          <p:cNvSpPr txBox="1"/>
          <p:nvPr/>
        </p:nvSpPr>
        <p:spPr>
          <a:xfrm>
            <a:off x="3830381" y="6223499"/>
            <a:ext cx="477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9FE1F3C-728A-034A-B8D6-A42B1BAE7C11}"/>
              </a:ext>
            </a:extLst>
          </p:cNvPr>
          <p:cNvSpPr txBox="1"/>
          <p:nvPr/>
        </p:nvSpPr>
        <p:spPr>
          <a:xfrm>
            <a:off x="1880962" y="6334859"/>
            <a:ext cx="477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FC40989-1521-4F4D-8EF4-5617A3447D7A}"/>
              </a:ext>
            </a:extLst>
          </p:cNvPr>
          <p:cNvSpPr txBox="1"/>
          <p:nvPr/>
        </p:nvSpPr>
        <p:spPr>
          <a:xfrm>
            <a:off x="1862570" y="2478344"/>
            <a:ext cx="614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47F73C9-C8F1-A645-8785-61439B25A9E0}"/>
              </a:ext>
            </a:extLst>
          </p:cNvPr>
          <p:cNvSpPr txBox="1"/>
          <p:nvPr/>
        </p:nvSpPr>
        <p:spPr>
          <a:xfrm>
            <a:off x="423224" y="2818350"/>
            <a:ext cx="614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8B611AE-196C-8947-B95F-0B6C5CC69A6A}"/>
              </a:ext>
            </a:extLst>
          </p:cNvPr>
          <p:cNvSpPr txBox="1"/>
          <p:nvPr/>
        </p:nvSpPr>
        <p:spPr>
          <a:xfrm>
            <a:off x="16398" y="1474955"/>
            <a:ext cx="1142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parseCommand(input :</a:t>
            </a:r>
          </a:p>
          <a:p>
            <a:r>
              <a:rPr lang="en-US" sz="800" dirty="0"/>
              <a:t>String)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486F4697-76A7-DA48-B378-E06A11089767}"/>
              </a:ext>
            </a:extLst>
          </p:cNvPr>
          <p:cNvSpPr txBox="1"/>
          <p:nvPr/>
        </p:nvSpPr>
        <p:spPr>
          <a:xfrm>
            <a:off x="1848022" y="2835200"/>
            <a:ext cx="11429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executeCommand()</a:t>
            </a:r>
          </a:p>
        </p:txBody>
      </p:sp>
    </p:spTree>
    <p:extLst>
      <p:ext uri="{BB962C8B-B14F-4D97-AF65-F5344CB8AC3E}">
        <p14:creationId xmlns:p14="http://schemas.microsoft.com/office/powerpoint/2010/main" val="335212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1CEFC0-7A1F-4161-AE29-8E67B66794D4}"/>
              </a:ext>
            </a:extLst>
          </p:cNvPr>
          <p:cNvSpPr txBox="1"/>
          <p:nvPr/>
        </p:nvSpPr>
        <p:spPr>
          <a:xfrm>
            <a:off x="3676308" y="41196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Planner add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D98BC2-4A42-4154-8E4E-D4AD5A36EFC7}"/>
              </a:ext>
            </a:extLst>
          </p:cNvPr>
          <p:cNvSpPr/>
          <p:nvPr/>
        </p:nvSpPr>
        <p:spPr>
          <a:xfrm>
            <a:off x="304800" y="11430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EC574A-8E61-45DD-8185-FF663D92E959}"/>
              </a:ext>
            </a:extLst>
          </p:cNvPr>
          <p:cNvCxnSpPr>
            <a:cxnSpLocks/>
          </p:cNvCxnSpPr>
          <p:nvPr/>
        </p:nvCxnSpPr>
        <p:spPr>
          <a:xfrm>
            <a:off x="876300" y="1447800"/>
            <a:ext cx="0" cy="18288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52B6B4A-32C9-4104-BDFB-5C819E0C04C5}"/>
              </a:ext>
            </a:extLst>
          </p:cNvPr>
          <p:cNvSpPr/>
          <p:nvPr/>
        </p:nvSpPr>
        <p:spPr>
          <a:xfrm>
            <a:off x="828676" y="1676400"/>
            <a:ext cx="94498" cy="1447798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059A8E-43BA-4FE5-9504-9904338B0653}"/>
              </a:ext>
            </a:extLst>
          </p:cNvPr>
          <p:cNvCxnSpPr/>
          <p:nvPr/>
        </p:nvCxnSpPr>
        <p:spPr>
          <a:xfrm>
            <a:off x="0" y="1673352"/>
            <a:ext cx="85725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35AEB7-63EB-4B1E-B403-B36C8240D6D6}"/>
              </a:ext>
            </a:extLst>
          </p:cNvPr>
          <p:cNvSpPr txBox="1"/>
          <p:nvPr/>
        </p:nvSpPr>
        <p:spPr>
          <a:xfrm>
            <a:off x="-10288" y="1670047"/>
            <a:ext cx="857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parseCommand(input : String)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27ADE-B729-426B-9195-BABA12E372B2}"/>
              </a:ext>
            </a:extLst>
          </p:cNvPr>
          <p:cNvSpPr txBox="1"/>
          <p:nvPr/>
        </p:nvSpPr>
        <p:spPr>
          <a:xfrm>
            <a:off x="966784" y="1569720"/>
            <a:ext cx="1624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parseSubCommand(subInput : String, commandWord : String)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0A803C-5D0C-48A5-9D98-3BAC9B952BA7}"/>
              </a:ext>
            </a:extLst>
          </p:cNvPr>
          <p:cNvSpPr/>
          <p:nvPr/>
        </p:nvSpPr>
        <p:spPr>
          <a:xfrm>
            <a:off x="886588" y="2030194"/>
            <a:ext cx="95232" cy="7838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16">
            <a:extLst>
              <a:ext uri="{FF2B5EF4-FFF2-40B4-BE49-F238E27FC236}">
                <a16:creationId xmlns:a16="http://schemas.microsoft.com/office/drawing/2014/main" id="{46663309-2E43-4EA5-92C4-23FD688BF9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6429" y="191878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6A9E4C-D451-4E9F-A8F8-866E30C11318}"/>
              </a:ext>
            </a:extLst>
          </p:cNvPr>
          <p:cNvCxnSpPr>
            <a:cxnSpLocks/>
          </p:cNvCxnSpPr>
          <p:nvPr/>
        </p:nvCxnSpPr>
        <p:spPr>
          <a:xfrm>
            <a:off x="976310" y="2209800"/>
            <a:ext cx="171926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F62D833-DEE1-471A-8777-509E4FF19CCE}"/>
              </a:ext>
            </a:extLst>
          </p:cNvPr>
          <p:cNvSpPr txBox="1"/>
          <p:nvPr/>
        </p:nvSpPr>
        <p:spPr>
          <a:xfrm>
            <a:off x="969632" y="2204611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PlannerCommand(subcommand : String, parsedArguments : String[])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65DAA2-65A0-42CB-9AEA-2AD84C424845}"/>
              </a:ext>
            </a:extLst>
          </p:cNvPr>
          <p:cNvSpPr/>
          <p:nvPr/>
        </p:nvSpPr>
        <p:spPr>
          <a:xfrm>
            <a:off x="2695573" y="2047184"/>
            <a:ext cx="1504929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:PlannerCommand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588744-6C13-4C5E-859F-24B790DF788A}"/>
              </a:ext>
            </a:extLst>
          </p:cNvPr>
          <p:cNvSpPr/>
          <p:nvPr/>
        </p:nvSpPr>
        <p:spPr>
          <a:xfrm>
            <a:off x="3404217" y="2351984"/>
            <a:ext cx="117301" cy="28465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456D04-AA43-448F-89E1-3C5678E057B4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454711" y="2636639"/>
            <a:ext cx="8157" cy="42213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A99A0A-911A-4A4E-8F2B-852B1C25EFA8}"/>
              </a:ext>
            </a:extLst>
          </p:cNvPr>
          <p:cNvGrpSpPr/>
          <p:nvPr/>
        </p:nvGrpSpPr>
        <p:grpSpPr>
          <a:xfrm>
            <a:off x="981823" y="2604108"/>
            <a:ext cx="2422393" cy="109578"/>
            <a:chOff x="5359804" y="4101416"/>
            <a:chExt cx="1935852" cy="77697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11E4A94-44FE-496E-8365-1B0F84A631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7AFF03-7063-4653-98DD-FB66201B4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3CB1B41-54AD-4014-A0A4-26B59C860E86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B927B75-430A-4F7F-9B76-EB7C6B97A450}"/>
              </a:ext>
            </a:extLst>
          </p:cNvPr>
          <p:cNvSpPr txBox="1"/>
          <p:nvPr/>
        </p:nvSpPr>
        <p:spPr>
          <a:xfrm>
            <a:off x="1887008" y="2618379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0E26FD0-3576-471D-B79E-81C79B29B497}"/>
              </a:ext>
            </a:extLst>
          </p:cNvPr>
          <p:cNvGrpSpPr/>
          <p:nvPr/>
        </p:nvGrpSpPr>
        <p:grpSpPr>
          <a:xfrm>
            <a:off x="3485733" y="6003172"/>
            <a:ext cx="113349" cy="229735"/>
            <a:chOff x="892968" y="2808822"/>
            <a:chExt cx="113349" cy="22973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3F2BEF-40D2-4955-9040-32B88FE9D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3F3630B-AC12-4BA1-A2B7-3EC721B370E2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16">
              <a:extLst>
                <a:ext uri="{FF2B5EF4-FFF2-40B4-BE49-F238E27FC236}">
                  <a16:creationId xmlns:a16="http://schemas.microsoft.com/office/drawing/2014/main" id="{5DB44956-D500-404F-99AD-9FB7E1A6B42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1BDDB96-6C07-45EB-80F9-4694663E3C3E}"/>
              </a:ext>
            </a:extLst>
          </p:cNvPr>
          <p:cNvSpPr txBox="1"/>
          <p:nvPr/>
        </p:nvSpPr>
        <p:spPr>
          <a:xfrm>
            <a:off x="1131588" y="2808822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3052DB0-5977-4E84-97A7-3B376ABD9A0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4049" y="3124198"/>
            <a:ext cx="85187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EB34F2A-B69B-42B4-A5CB-52E96B018E80}"/>
              </a:ext>
            </a:extLst>
          </p:cNvPr>
          <p:cNvGrpSpPr/>
          <p:nvPr/>
        </p:nvGrpSpPr>
        <p:grpSpPr>
          <a:xfrm>
            <a:off x="23674" y="3085349"/>
            <a:ext cx="95838" cy="77697"/>
            <a:chOff x="3438865" y="4381504"/>
            <a:chExt cx="95838" cy="7769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085482-1A64-4765-9731-E9FD1638E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8865" y="4381504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81B9FD-ADB3-489F-8A73-4924EDC7E4FA}"/>
                </a:ext>
              </a:extLst>
            </p:cNvPr>
            <p:cNvCxnSpPr>
              <a:cxnSpLocks/>
            </p:cNvCxnSpPr>
            <p:nvPr/>
          </p:nvCxnSpPr>
          <p:spPr>
            <a:xfrm>
              <a:off x="3441103" y="4419601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7092EA9-5445-4F8C-AA7A-A514A1AD8521}"/>
              </a:ext>
            </a:extLst>
          </p:cNvPr>
          <p:cNvSpPr txBox="1"/>
          <p:nvPr/>
        </p:nvSpPr>
        <p:spPr>
          <a:xfrm>
            <a:off x="143399" y="2930835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E978A6A-75A8-4869-A83B-C66D6D40EEBD}"/>
              </a:ext>
            </a:extLst>
          </p:cNvPr>
          <p:cNvCxnSpPr>
            <a:cxnSpLocks/>
          </p:cNvCxnSpPr>
          <p:nvPr/>
        </p:nvCxnSpPr>
        <p:spPr>
          <a:xfrm flipV="1">
            <a:off x="23674" y="3451017"/>
            <a:ext cx="3372386" cy="716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BCF2D11-4CE4-44BD-A1F8-19A590E8D881}"/>
              </a:ext>
            </a:extLst>
          </p:cNvPr>
          <p:cNvSpPr txBox="1"/>
          <p:nvPr/>
        </p:nvSpPr>
        <p:spPr>
          <a:xfrm>
            <a:off x="1192929" y="3246999"/>
            <a:ext cx="1033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executeCommand()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31281C3-02A9-4438-87C6-D32D558CBAB0}"/>
              </a:ext>
            </a:extLst>
          </p:cNvPr>
          <p:cNvSpPr/>
          <p:nvPr/>
        </p:nvSpPr>
        <p:spPr>
          <a:xfrm>
            <a:off x="3397079" y="3451017"/>
            <a:ext cx="124439" cy="277434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0B3B15-9199-4924-A07A-6F325752C751}"/>
              </a:ext>
            </a:extLst>
          </p:cNvPr>
          <p:cNvSpPr txBox="1"/>
          <p:nvPr/>
        </p:nvSpPr>
        <p:spPr>
          <a:xfrm>
            <a:off x="3518809" y="3386887"/>
            <a:ext cx="1158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handleAddCommand()</a:t>
            </a:r>
          </a:p>
        </p:txBody>
      </p:sp>
      <p:cxnSp>
        <p:nvCxnSpPr>
          <p:cNvPr id="95" name="Curved Connector 16">
            <a:extLst>
              <a:ext uri="{FF2B5EF4-FFF2-40B4-BE49-F238E27FC236}">
                <a16:creationId xmlns:a16="http://schemas.microsoft.com/office/drawing/2014/main" id="{4071B015-A036-4E89-B37B-60A8A58F88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66221" y="3636934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19BD547-D24B-475F-B0B8-3F7ADDE4A8C2}"/>
              </a:ext>
            </a:extLst>
          </p:cNvPr>
          <p:cNvSpPr/>
          <p:nvPr/>
        </p:nvSpPr>
        <p:spPr>
          <a:xfrm>
            <a:off x="3464653" y="3746815"/>
            <a:ext cx="124439" cy="2277106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7561EAB-B760-409A-A8CD-99EE2E2F251C}"/>
              </a:ext>
            </a:extLst>
          </p:cNvPr>
          <p:cNvCxnSpPr>
            <a:cxnSpLocks/>
          </p:cNvCxnSpPr>
          <p:nvPr/>
        </p:nvCxnSpPr>
        <p:spPr>
          <a:xfrm flipV="1">
            <a:off x="3592140" y="3817161"/>
            <a:ext cx="1397348" cy="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43E610C6-C037-4545-9EEC-A1FE22811C4A}"/>
              </a:ext>
            </a:extLst>
          </p:cNvPr>
          <p:cNvSpPr/>
          <p:nvPr/>
        </p:nvSpPr>
        <p:spPr>
          <a:xfrm>
            <a:off x="4974249" y="3665508"/>
            <a:ext cx="816952" cy="2968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:Event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85A11EA-FE17-4897-B074-CD4202D067CD}"/>
              </a:ext>
            </a:extLst>
          </p:cNvPr>
          <p:cNvSpPr/>
          <p:nvPr/>
        </p:nvSpPr>
        <p:spPr>
          <a:xfrm>
            <a:off x="5324074" y="3962393"/>
            <a:ext cx="124433" cy="15240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95A3361-0D18-4A54-B724-ACC40FD0CCB3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5386291" y="4114800"/>
            <a:ext cx="0" cy="1444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52C1515-6772-4ED8-A810-3FFD3F8922F3}"/>
              </a:ext>
            </a:extLst>
          </p:cNvPr>
          <p:cNvGrpSpPr/>
          <p:nvPr/>
        </p:nvGrpSpPr>
        <p:grpSpPr>
          <a:xfrm>
            <a:off x="3586770" y="4087853"/>
            <a:ext cx="1743601" cy="85111"/>
            <a:chOff x="5359804" y="4101416"/>
            <a:chExt cx="1935852" cy="77697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EF26139-4DA5-4E8A-BADE-200EC267CE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0084B4B-87FE-427C-B978-D9EC1C059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F9761F2-5C68-45BD-BAF3-6EBEAFF1DE32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D92C-1948-4857-9E28-448CF478036F}"/>
              </a:ext>
            </a:extLst>
          </p:cNvPr>
          <p:cNvSpPr txBox="1"/>
          <p:nvPr/>
        </p:nvSpPr>
        <p:spPr>
          <a:xfrm>
            <a:off x="4262819" y="3935830"/>
            <a:ext cx="432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event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DA22E6E-1BE0-4A0A-B90D-E9BE620AF92F}"/>
              </a:ext>
            </a:extLst>
          </p:cNvPr>
          <p:cNvCxnSpPr>
            <a:cxnSpLocks/>
            <a:endCxn id="119" idx="1"/>
          </p:cNvCxnSpPr>
          <p:nvPr/>
        </p:nvCxnSpPr>
        <p:spPr>
          <a:xfrm flipV="1">
            <a:off x="3526872" y="2417886"/>
            <a:ext cx="2638827" cy="726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DE329DD-18E9-4F6E-B844-AB37228C7A53}"/>
              </a:ext>
            </a:extLst>
          </p:cNvPr>
          <p:cNvSpPr/>
          <p:nvPr/>
        </p:nvSpPr>
        <p:spPr>
          <a:xfrm>
            <a:off x="6165699" y="2265486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23DFF91-D214-4183-8D84-48C80D2596CA}"/>
              </a:ext>
            </a:extLst>
          </p:cNvPr>
          <p:cNvSpPr/>
          <p:nvPr/>
        </p:nvSpPr>
        <p:spPr>
          <a:xfrm>
            <a:off x="6564248" y="2570286"/>
            <a:ext cx="107415" cy="45398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6F941EA-4AAB-4C0F-A457-E70D35F450DA}"/>
              </a:ext>
            </a:extLst>
          </p:cNvPr>
          <p:cNvCxnSpPr>
            <a:cxnSpLocks/>
          </p:cNvCxnSpPr>
          <p:nvPr/>
        </p:nvCxnSpPr>
        <p:spPr>
          <a:xfrm>
            <a:off x="6681549" y="2656078"/>
            <a:ext cx="116054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171A0C4-736B-4E08-A701-1711E0606BED}"/>
              </a:ext>
            </a:extLst>
          </p:cNvPr>
          <p:cNvSpPr/>
          <p:nvPr/>
        </p:nvSpPr>
        <p:spPr>
          <a:xfrm>
            <a:off x="7842098" y="2497485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:PlannerStorage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B7C3D99-52FE-44AE-82A2-1CC51EA4B8DB}"/>
              </a:ext>
            </a:extLst>
          </p:cNvPr>
          <p:cNvSpPr/>
          <p:nvPr/>
        </p:nvSpPr>
        <p:spPr>
          <a:xfrm>
            <a:off x="8238026" y="2802286"/>
            <a:ext cx="107415" cy="21544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755E8BB-8D0C-4A11-8D38-228E21912E22}"/>
              </a:ext>
            </a:extLst>
          </p:cNvPr>
          <p:cNvSpPr txBox="1"/>
          <p:nvPr/>
        </p:nvSpPr>
        <p:spPr>
          <a:xfrm>
            <a:off x="4533747" y="2212524"/>
            <a:ext cx="7966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Planner()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0B2009D-9FA1-47A9-A1F8-8C153A023AF2}"/>
              </a:ext>
            </a:extLst>
          </p:cNvPr>
          <p:cNvSpPr txBox="1"/>
          <p:nvPr/>
        </p:nvSpPr>
        <p:spPr>
          <a:xfrm>
            <a:off x="6713937" y="2604891"/>
            <a:ext cx="1109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PlannerStorage()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55B89A4-E0C5-4D2E-BCE6-7840C059468E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6617956" y="3024266"/>
            <a:ext cx="4942" cy="251494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C0CC9B7-1540-4039-858A-CC901A517C73}"/>
              </a:ext>
            </a:extLst>
          </p:cNvPr>
          <p:cNvCxnSpPr>
            <a:cxnSpLocks/>
            <a:stCxn id="125" idx="2"/>
          </p:cNvCxnSpPr>
          <p:nvPr/>
        </p:nvCxnSpPr>
        <p:spPr>
          <a:xfrm>
            <a:off x="8291734" y="3017730"/>
            <a:ext cx="0" cy="23852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D6890F5-78EE-4E20-BCB8-2D7D5A520DC3}"/>
              </a:ext>
            </a:extLst>
          </p:cNvPr>
          <p:cNvCxnSpPr>
            <a:cxnSpLocks/>
          </p:cNvCxnSpPr>
          <p:nvPr/>
        </p:nvCxnSpPr>
        <p:spPr>
          <a:xfrm flipV="1">
            <a:off x="3595026" y="4352579"/>
            <a:ext cx="2958174" cy="609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7783DE4-670B-42E8-AC7A-82BFEBF9F05F}"/>
              </a:ext>
            </a:extLst>
          </p:cNvPr>
          <p:cNvSpPr/>
          <p:nvPr/>
        </p:nvSpPr>
        <p:spPr>
          <a:xfrm>
            <a:off x="6552169" y="4346041"/>
            <a:ext cx="116386" cy="105690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286318C-7674-48AB-9F63-935D6F818837}"/>
              </a:ext>
            </a:extLst>
          </p:cNvPr>
          <p:cNvSpPr txBox="1"/>
          <p:nvPr/>
        </p:nvSpPr>
        <p:spPr>
          <a:xfrm>
            <a:off x="3954777" y="4316454"/>
            <a:ext cx="2168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addEvent(event : Event, allowConflict : boolean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F552E860-3483-4238-893D-69396BF9EC0C}"/>
              </a:ext>
            </a:extLst>
          </p:cNvPr>
          <p:cNvCxnSpPr>
            <a:cxnSpLocks/>
          </p:cNvCxnSpPr>
          <p:nvPr/>
        </p:nvCxnSpPr>
        <p:spPr>
          <a:xfrm>
            <a:off x="6678553" y="5034761"/>
            <a:ext cx="155104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DA94F6B-DFB8-461D-9320-EB0A3B268B9A}"/>
              </a:ext>
            </a:extLst>
          </p:cNvPr>
          <p:cNvSpPr/>
          <p:nvPr/>
        </p:nvSpPr>
        <p:spPr>
          <a:xfrm>
            <a:off x="8219057" y="5029200"/>
            <a:ext cx="126384" cy="274341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4759F62-428B-4667-938A-8E51AD6130C5}"/>
              </a:ext>
            </a:extLst>
          </p:cNvPr>
          <p:cNvSpPr txBox="1"/>
          <p:nvPr/>
        </p:nvSpPr>
        <p:spPr>
          <a:xfrm>
            <a:off x="6879326" y="5007964"/>
            <a:ext cx="12046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writeToFile(data : String)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69F6679-006B-47E0-942A-F622E3FB6DBB}"/>
              </a:ext>
            </a:extLst>
          </p:cNvPr>
          <p:cNvCxnSpPr>
            <a:cxnSpLocks/>
            <a:endCxn id="188" idx="1"/>
          </p:cNvCxnSpPr>
          <p:nvPr/>
        </p:nvCxnSpPr>
        <p:spPr>
          <a:xfrm>
            <a:off x="3595026" y="5565718"/>
            <a:ext cx="42609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0C966DA-73B0-4070-B317-E313144BA720}"/>
              </a:ext>
            </a:extLst>
          </p:cNvPr>
          <p:cNvSpPr/>
          <p:nvPr/>
        </p:nvSpPr>
        <p:spPr>
          <a:xfrm>
            <a:off x="7855978" y="5457996"/>
            <a:ext cx="900520" cy="21544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:CommandResult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661E8E7-423B-45AD-8331-3ADF47DDB951}"/>
              </a:ext>
            </a:extLst>
          </p:cNvPr>
          <p:cNvSpPr/>
          <p:nvPr/>
        </p:nvSpPr>
        <p:spPr>
          <a:xfrm>
            <a:off x="8238026" y="5673439"/>
            <a:ext cx="126384" cy="181273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D13F901-06F0-4D2C-89A4-4E2BB0C15672}"/>
              </a:ext>
            </a:extLst>
          </p:cNvPr>
          <p:cNvSpPr txBox="1"/>
          <p:nvPr/>
        </p:nvSpPr>
        <p:spPr>
          <a:xfrm>
            <a:off x="4050791" y="5352178"/>
            <a:ext cx="2165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CommandResult(feedbackToUser : String)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EA52D25-14FA-42A5-83E5-D8C563323617}"/>
              </a:ext>
            </a:extLst>
          </p:cNvPr>
          <p:cNvCxnSpPr>
            <a:cxnSpLocks/>
          </p:cNvCxnSpPr>
          <p:nvPr/>
        </p:nvCxnSpPr>
        <p:spPr>
          <a:xfrm>
            <a:off x="8305225" y="5854712"/>
            <a:ext cx="0" cy="9270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FCD730F-F986-46F5-9F12-953DAD5EB69A}"/>
              </a:ext>
            </a:extLst>
          </p:cNvPr>
          <p:cNvGrpSpPr/>
          <p:nvPr/>
        </p:nvGrpSpPr>
        <p:grpSpPr>
          <a:xfrm>
            <a:off x="3586770" y="5834497"/>
            <a:ext cx="4710200" cy="76014"/>
            <a:chOff x="3586770" y="5834497"/>
            <a:chExt cx="4710200" cy="76014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837C101A-6E61-4090-9625-44B002B04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072" y="5857427"/>
              <a:ext cx="4687898" cy="2030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8A7A3A7-8331-4027-A8B4-6272DB6E5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4AE8481-889B-4986-8853-CB30B33A2F9B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B8337A21-3AE6-401D-8358-BB9B8C63A643}"/>
              </a:ext>
            </a:extLst>
          </p:cNvPr>
          <p:cNvSpPr txBox="1"/>
          <p:nvPr/>
        </p:nvSpPr>
        <p:spPr>
          <a:xfrm>
            <a:off x="4687948" y="5688796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94BEE43-111F-482D-BD07-2C06E4F5CAFA}"/>
              </a:ext>
            </a:extLst>
          </p:cNvPr>
          <p:cNvSpPr txBox="1"/>
          <p:nvPr/>
        </p:nvSpPr>
        <p:spPr>
          <a:xfrm>
            <a:off x="3745585" y="5950341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B46356C-7BB3-47F1-BA7E-1EDB61880F78}"/>
              </a:ext>
            </a:extLst>
          </p:cNvPr>
          <p:cNvGrpSpPr/>
          <p:nvPr/>
        </p:nvGrpSpPr>
        <p:grpSpPr>
          <a:xfrm>
            <a:off x="-1060" y="6175565"/>
            <a:ext cx="3453895" cy="146888"/>
            <a:chOff x="3586770" y="5834497"/>
            <a:chExt cx="4710200" cy="76014"/>
          </a:xfrm>
        </p:grpSpPr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9E1E46D9-B7BC-4FB8-8F48-BAEB4367C5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072" y="5857427"/>
              <a:ext cx="4687898" cy="2030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F91D808-47EC-443D-8A7C-F9BB8EEE4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72D3995-E974-44B2-BA3F-9DC98C9B21B6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27E07F9D-1144-4CA6-910F-88430DB0164C}"/>
              </a:ext>
            </a:extLst>
          </p:cNvPr>
          <p:cNvSpPr txBox="1"/>
          <p:nvPr/>
        </p:nvSpPr>
        <p:spPr>
          <a:xfrm>
            <a:off x="1246510" y="6043669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5521BC5C-BED6-47F0-8DD4-052D20909C5C}"/>
              </a:ext>
            </a:extLst>
          </p:cNvPr>
          <p:cNvSpPr/>
          <p:nvPr/>
        </p:nvSpPr>
        <p:spPr>
          <a:xfrm>
            <a:off x="2986014" y="4523222"/>
            <a:ext cx="4176197" cy="419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22" name="Rectangle: Single Corner Snipped 221">
            <a:extLst>
              <a:ext uri="{FF2B5EF4-FFF2-40B4-BE49-F238E27FC236}">
                <a16:creationId xmlns:a16="http://schemas.microsoft.com/office/drawing/2014/main" id="{F9F0B843-5E9C-4B4D-A0BC-5910E297038B}"/>
              </a:ext>
            </a:extLst>
          </p:cNvPr>
          <p:cNvSpPr/>
          <p:nvPr/>
        </p:nvSpPr>
        <p:spPr>
          <a:xfrm rot="10800000" flipH="1">
            <a:off x="2995158" y="4530383"/>
            <a:ext cx="335712" cy="206117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03D9480-8AE7-4EA5-92B5-295514DD7C81}"/>
              </a:ext>
            </a:extLst>
          </p:cNvPr>
          <p:cNvSpPr txBox="1"/>
          <p:nvPr/>
        </p:nvSpPr>
        <p:spPr>
          <a:xfrm>
            <a:off x="2964893" y="4515860"/>
            <a:ext cx="306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ref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C4675AC-3B62-447B-91DD-68786DBA4520}"/>
              </a:ext>
            </a:extLst>
          </p:cNvPr>
          <p:cNvSpPr txBox="1"/>
          <p:nvPr/>
        </p:nvSpPr>
        <p:spPr>
          <a:xfrm>
            <a:off x="4820756" y="4506442"/>
            <a:ext cx="494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conflict</a:t>
            </a:r>
          </a:p>
        </p:txBody>
      </p:sp>
    </p:spTree>
    <p:extLst>
      <p:ext uri="{BB962C8B-B14F-4D97-AF65-F5344CB8AC3E}">
        <p14:creationId xmlns:p14="http://schemas.microsoft.com/office/powerpoint/2010/main" val="407098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D768C3-1E4F-4287-9B87-C916DFE63DCD}"/>
              </a:ext>
            </a:extLst>
          </p:cNvPr>
          <p:cNvSpPr txBox="1"/>
          <p:nvPr/>
        </p:nvSpPr>
        <p:spPr>
          <a:xfrm>
            <a:off x="3676308" y="41196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Planner add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32B809-3FFE-466B-8BDE-A63EF975FA2B}"/>
              </a:ext>
            </a:extLst>
          </p:cNvPr>
          <p:cNvSpPr/>
          <p:nvPr/>
        </p:nvSpPr>
        <p:spPr>
          <a:xfrm>
            <a:off x="152400" y="990600"/>
            <a:ext cx="8839200" cy="5455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35AFAD9F-965D-4953-812E-C776B2081200}"/>
              </a:ext>
            </a:extLst>
          </p:cNvPr>
          <p:cNvSpPr/>
          <p:nvPr/>
        </p:nvSpPr>
        <p:spPr>
          <a:xfrm rot="10800000" flipH="1">
            <a:off x="152400" y="990598"/>
            <a:ext cx="990600" cy="304801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318B4-36AD-4B6A-AB2D-AA1957AE13E2}"/>
              </a:ext>
            </a:extLst>
          </p:cNvPr>
          <p:cNvSpPr txBox="1"/>
          <p:nvPr/>
        </p:nvSpPr>
        <p:spPr>
          <a:xfrm>
            <a:off x="304800" y="1035278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sd conflict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B7052-9D53-4074-8220-1E593FBD6C71}"/>
              </a:ext>
            </a:extLst>
          </p:cNvPr>
          <p:cNvSpPr/>
          <p:nvPr/>
        </p:nvSpPr>
        <p:spPr>
          <a:xfrm>
            <a:off x="5777768" y="1121127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56FB27-7E28-4EDD-A278-F06462702060}"/>
              </a:ext>
            </a:extLst>
          </p:cNvPr>
          <p:cNvSpPr/>
          <p:nvPr/>
        </p:nvSpPr>
        <p:spPr>
          <a:xfrm>
            <a:off x="762002" y="2292076"/>
            <a:ext cx="7467594" cy="380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095BA3D-30AC-49CC-9B6A-DFF445E9FABB}"/>
              </a:ext>
            </a:extLst>
          </p:cNvPr>
          <p:cNvSpPr/>
          <p:nvPr/>
        </p:nvSpPr>
        <p:spPr>
          <a:xfrm>
            <a:off x="1325797" y="3441452"/>
            <a:ext cx="6172198" cy="2339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B2964A-366F-4CF0-9478-FE5D52967F5C}"/>
              </a:ext>
            </a:extLst>
          </p:cNvPr>
          <p:cNvCxnSpPr>
            <a:cxnSpLocks/>
          </p:cNvCxnSpPr>
          <p:nvPr/>
        </p:nvCxnSpPr>
        <p:spPr>
          <a:xfrm>
            <a:off x="6215322" y="1447798"/>
            <a:ext cx="0" cy="53187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644D0299-ED0A-421D-821D-E6F47A5732BC}"/>
              </a:ext>
            </a:extLst>
          </p:cNvPr>
          <p:cNvSpPr/>
          <p:nvPr/>
        </p:nvSpPr>
        <p:spPr>
          <a:xfrm rot="10800000" flipH="1">
            <a:off x="762002" y="2298650"/>
            <a:ext cx="375230" cy="253548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C47885-D012-4238-A356-FDB672DC770D}"/>
              </a:ext>
            </a:extLst>
          </p:cNvPr>
          <p:cNvSpPr txBox="1"/>
          <p:nvPr/>
        </p:nvSpPr>
        <p:spPr>
          <a:xfrm>
            <a:off x="762002" y="2307041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8A1F32-3908-43B5-BA66-A924463BCD5E}"/>
              </a:ext>
            </a:extLst>
          </p:cNvPr>
          <p:cNvSpPr txBox="1"/>
          <p:nvPr/>
        </p:nvSpPr>
        <p:spPr>
          <a:xfrm>
            <a:off x="1099607" y="2292076"/>
            <a:ext cx="176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[hasTimeConflict &amp;&amp; !allowConflict]</a:t>
            </a:r>
          </a:p>
        </p:txBody>
      </p:sp>
      <p:cxnSp>
        <p:nvCxnSpPr>
          <p:cNvPr id="15" name="Curved Connector 16">
            <a:extLst>
              <a:ext uri="{FF2B5EF4-FFF2-40B4-BE49-F238E27FC236}">
                <a16:creationId xmlns:a16="http://schemas.microsoft.com/office/drawing/2014/main" id="{A90629A6-EA57-4371-814F-856868FEA9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9541" y="1514608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6A182A9-B4F1-43AC-B7F6-853626A391EB}"/>
              </a:ext>
            </a:extLst>
          </p:cNvPr>
          <p:cNvSpPr/>
          <p:nvPr/>
        </p:nvSpPr>
        <p:spPr>
          <a:xfrm>
            <a:off x="6160656" y="1624489"/>
            <a:ext cx="117301" cy="28465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69B6E8-4EE9-4B5C-A36F-9E4566FBA90A}"/>
              </a:ext>
            </a:extLst>
          </p:cNvPr>
          <p:cNvSpPr txBox="1"/>
          <p:nvPr/>
        </p:nvSpPr>
        <p:spPr>
          <a:xfrm>
            <a:off x="6460459" y="1425927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hasTimeConflict(event : Event)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2E6438-88D1-4004-9F0A-413CD9304664}"/>
              </a:ext>
            </a:extLst>
          </p:cNvPr>
          <p:cNvGrpSpPr/>
          <p:nvPr/>
        </p:nvGrpSpPr>
        <p:grpSpPr>
          <a:xfrm>
            <a:off x="6192649" y="1907086"/>
            <a:ext cx="113349" cy="229735"/>
            <a:chOff x="892968" y="2808822"/>
            <a:chExt cx="113349" cy="22973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3F727AF-FE4E-4B89-B017-4C2D83935F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B1B5807-B917-4C9D-AE1D-94719C939316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16">
              <a:extLst>
                <a:ext uri="{FF2B5EF4-FFF2-40B4-BE49-F238E27FC236}">
                  <a16:creationId xmlns:a16="http://schemas.microsoft.com/office/drawing/2014/main" id="{9D81BB0B-EF4B-42C5-9299-FE89DC74C64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4924B6E-F5AE-45E2-8CE0-3C3121B2167D}"/>
              </a:ext>
            </a:extLst>
          </p:cNvPr>
          <p:cNvSpPr txBox="1"/>
          <p:nvPr/>
        </p:nvSpPr>
        <p:spPr>
          <a:xfrm>
            <a:off x="6460459" y="1880670"/>
            <a:ext cx="857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hasTimeConflict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098EE5-B021-45BC-BB49-2ED91D6A73C9}"/>
              </a:ext>
            </a:extLst>
          </p:cNvPr>
          <p:cNvSpPr/>
          <p:nvPr/>
        </p:nvSpPr>
        <p:spPr>
          <a:xfrm>
            <a:off x="2345153" y="1146310"/>
            <a:ext cx="990601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:PlannerCommand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197FCF-7205-4818-A3F7-8163D7DE52E7}"/>
              </a:ext>
            </a:extLst>
          </p:cNvPr>
          <p:cNvCxnSpPr>
            <a:cxnSpLocks/>
          </p:cNvCxnSpPr>
          <p:nvPr/>
        </p:nvCxnSpPr>
        <p:spPr>
          <a:xfrm>
            <a:off x="2819400" y="1447798"/>
            <a:ext cx="0" cy="53187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urved Connector 16">
            <a:extLst>
              <a:ext uri="{FF2B5EF4-FFF2-40B4-BE49-F238E27FC236}">
                <a16:creationId xmlns:a16="http://schemas.microsoft.com/office/drawing/2014/main" id="{C753C369-D842-42C7-AD83-4999D836ED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70541" y="247598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582F854-F2A1-4154-A283-84DDA279DD48}"/>
              </a:ext>
            </a:extLst>
          </p:cNvPr>
          <p:cNvSpPr/>
          <p:nvPr/>
        </p:nvSpPr>
        <p:spPr>
          <a:xfrm>
            <a:off x="2763122" y="2578876"/>
            <a:ext cx="117300" cy="54532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A32E2C-3EB6-4334-97CC-09C3B0876834}"/>
              </a:ext>
            </a:extLst>
          </p:cNvPr>
          <p:cNvSpPr txBox="1"/>
          <p:nvPr/>
        </p:nvSpPr>
        <p:spPr>
          <a:xfrm>
            <a:off x="3004845" y="2271997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getReplyFromPrompt()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717D88-1D88-4439-BFA4-72D76B303CEF}"/>
              </a:ext>
            </a:extLst>
          </p:cNvPr>
          <p:cNvCxnSpPr>
            <a:cxnSpLocks/>
          </p:cNvCxnSpPr>
          <p:nvPr/>
        </p:nvCxnSpPr>
        <p:spPr>
          <a:xfrm>
            <a:off x="2880422" y="2667000"/>
            <a:ext cx="92187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01E4CCC-A59A-4D47-BEC6-A4BD9BFDAACC}"/>
              </a:ext>
            </a:extLst>
          </p:cNvPr>
          <p:cNvSpPr/>
          <p:nvPr/>
        </p:nvSpPr>
        <p:spPr>
          <a:xfrm>
            <a:off x="3803022" y="2556026"/>
            <a:ext cx="608874" cy="22194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:Prompt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7B7CB3-6402-4777-902C-B49C9E840D0B}"/>
              </a:ext>
            </a:extLst>
          </p:cNvPr>
          <p:cNvSpPr/>
          <p:nvPr/>
        </p:nvSpPr>
        <p:spPr>
          <a:xfrm>
            <a:off x="4031589" y="2777974"/>
            <a:ext cx="117300" cy="923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9BC253-2D37-4C75-9477-9F701358FCE7}"/>
              </a:ext>
            </a:extLst>
          </p:cNvPr>
          <p:cNvCxnSpPr>
            <a:cxnSpLocks/>
          </p:cNvCxnSpPr>
          <p:nvPr/>
        </p:nvCxnSpPr>
        <p:spPr>
          <a:xfrm>
            <a:off x="4097523" y="2870373"/>
            <a:ext cx="0" cy="5051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6A05A10-D121-475E-802C-029DCDD3E28B}"/>
              </a:ext>
            </a:extLst>
          </p:cNvPr>
          <p:cNvSpPr/>
          <p:nvPr/>
        </p:nvSpPr>
        <p:spPr>
          <a:xfrm>
            <a:off x="4038873" y="2936277"/>
            <a:ext cx="117300" cy="923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26605A-5966-4BA0-9AE2-C547E74660CE}"/>
              </a:ext>
            </a:extLst>
          </p:cNvPr>
          <p:cNvCxnSpPr>
            <a:cxnSpLocks/>
          </p:cNvCxnSpPr>
          <p:nvPr/>
        </p:nvCxnSpPr>
        <p:spPr>
          <a:xfrm flipV="1">
            <a:off x="2903095" y="2936277"/>
            <a:ext cx="1135778" cy="937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08BAA1-7057-4374-8039-BAB5C0B4C2CE}"/>
              </a:ext>
            </a:extLst>
          </p:cNvPr>
          <p:cNvSpPr txBox="1"/>
          <p:nvPr/>
        </p:nvSpPr>
        <p:spPr>
          <a:xfrm>
            <a:off x="3152250" y="2742283"/>
            <a:ext cx="645051" cy="215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getReply()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15DB380-FBE0-4431-82AD-E8F3C7A62DCC}"/>
              </a:ext>
            </a:extLst>
          </p:cNvPr>
          <p:cNvGrpSpPr/>
          <p:nvPr/>
        </p:nvGrpSpPr>
        <p:grpSpPr>
          <a:xfrm>
            <a:off x="2882882" y="2996657"/>
            <a:ext cx="1160541" cy="87336"/>
            <a:chOff x="5359804" y="4101416"/>
            <a:chExt cx="1935852" cy="7769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5ABD52D-05C4-43C0-9C92-4E8CCBD509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A2455DA-A1EE-422B-A99B-441F86A0E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887C117-B494-4F93-9E1A-B53A40708F30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A7BD2CA-749B-41A6-859D-F12F3472BD1E}"/>
              </a:ext>
            </a:extLst>
          </p:cNvPr>
          <p:cNvSpPr txBox="1"/>
          <p:nvPr/>
        </p:nvSpPr>
        <p:spPr>
          <a:xfrm>
            <a:off x="3288216" y="3010073"/>
            <a:ext cx="419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reply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4F5416-C0DB-44FE-9A80-9F3356F3CB02}"/>
              </a:ext>
            </a:extLst>
          </p:cNvPr>
          <p:cNvGrpSpPr/>
          <p:nvPr/>
        </p:nvGrpSpPr>
        <p:grpSpPr>
          <a:xfrm>
            <a:off x="2797632" y="3119172"/>
            <a:ext cx="113349" cy="229735"/>
            <a:chOff x="892968" y="2808822"/>
            <a:chExt cx="113349" cy="22973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E4A6FC4-75F5-4FAA-9912-F59D13BB8B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F855BCF-1974-49C8-87A2-D3A1E0624CC6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16">
              <a:extLst>
                <a:ext uri="{FF2B5EF4-FFF2-40B4-BE49-F238E27FC236}">
                  <a16:creationId xmlns:a16="http://schemas.microsoft.com/office/drawing/2014/main" id="{7F22EC01-DC7D-4A71-BA4D-45F25A8A9EF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3C33873-36BD-4E4C-A5A3-D557CE31FDF3}"/>
              </a:ext>
            </a:extLst>
          </p:cNvPr>
          <p:cNvSpPr txBox="1"/>
          <p:nvPr/>
        </p:nvSpPr>
        <p:spPr>
          <a:xfrm>
            <a:off x="2993960" y="3160104"/>
            <a:ext cx="419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reply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C96736-59C8-4FCD-B80A-5F232C57D76E}"/>
              </a:ext>
            </a:extLst>
          </p:cNvPr>
          <p:cNvSpPr txBox="1"/>
          <p:nvPr/>
        </p:nvSpPr>
        <p:spPr>
          <a:xfrm>
            <a:off x="1737665" y="3718317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59" name="Rectangle: Single Corner Snipped 58">
            <a:extLst>
              <a:ext uri="{FF2B5EF4-FFF2-40B4-BE49-F238E27FC236}">
                <a16:creationId xmlns:a16="http://schemas.microsoft.com/office/drawing/2014/main" id="{208C6B7D-70D5-487E-8F37-26AF47CAF407}"/>
              </a:ext>
            </a:extLst>
          </p:cNvPr>
          <p:cNvSpPr/>
          <p:nvPr/>
        </p:nvSpPr>
        <p:spPr>
          <a:xfrm rot="10800000" flipH="1">
            <a:off x="1321925" y="3456417"/>
            <a:ext cx="375230" cy="253548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3DB486-E98F-49EB-B1A3-5E2F6E95B998}"/>
              </a:ext>
            </a:extLst>
          </p:cNvPr>
          <p:cNvSpPr txBox="1"/>
          <p:nvPr/>
        </p:nvSpPr>
        <p:spPr>
          <a:xfrm>
            <a:off x="1324977" y="3450555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0136B3-FA12-4A59-B278-772B3EE77AE6}"/>
              </a:ext>
            </a:extLst>
          </p:cNvPr>
          <p:cNvSpPr txBox="1"/>
          <p:nvPr/>
        </p:nvSpPr>
        <p:spPr>
          <a:xfrm>
            <a:off x="1643195" y="3450487"/>
            <a:ext cx="176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[reply.equals(“yes”)]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02044AA-851F-4290-8B77-F0C5ADF1E3F5}"/>
              </a:ext>
            </a:extLst>
          </p:cNvPr>
          <p:cNvCxnSpPr>
            <a:cxnSpLocks/>
            <a:stCxn id="56" idx="1"/>
          </p:cNvCxnSpPr>
          <p:nvPr/>
        </p:nvCxnSpPr>
        <p:spPr>
          <a:xfrm>
            <a:off x="1325797" y="4611228"/>
            <a:ext cx="617219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3471C29-3760-482A-A807-F82BA3E4CC86}"/>
              </a:ext>
            </a:extLst>
          </p:cNvPr>
          <p:cNvCxnSpPr>
            <a:cxnSpLocks/>
          </p:cNvCxnSpPr>
          <p:nvPr/>
        </p:nvCxnSpPr>
        <p:spPr>
          <a:xfrm flipV="1">
            <a:off x="2827279" y="3709965"/>
            <a:ext cx="3333377" cy="174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7EC9F08-290B-4FF4-94DA-0C66AF5CDE4C}"/>
              </a:ext>
            </a:extLst>
          </p:cNvPr>
          <p:cNvSpPr/>
          <p:nvPr/>
        </p:nvSpPr>
        <p:spPr>
          <a:xfrm>
            <a:off x="6160657" y="3709965"/>
            <a:ext cx="117300" cy="63343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B3E57B-00FD-478E-BCF4-17F993C923B9}"/>
              </a:ext>
            </a:extLst>
          </p:cNvPr>
          <p:cNvSpPr txBox="1"/>
          <p:nvPr/>
        </p:nvSpPr>
        <p:spPr>
          <a:xfrm>
            <a:off x="3567323" y="3516541"/>
            <a:ext cx="2252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addEvent(event : Event, allowConflict : boolean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1451F64-7B75-45B5-8CB6-36E7328517EB}"/>
              </a:ext>
            </a:extLst>
          </p:cNvPr>
          <p:cNvSpPr txBox="1"/>
          <p:nvPr/>
        </p:nvSpPr>
        <p:spPr>
          <a:xfrm>
            <a:off x="1646243" y="4599863"/>
            <a:ext cx="457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[else]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3DD88D8-EDD9-4F03-8DF6-DB477ED77CD2}"/>
              </a:ext>
            </a:extLst>
          </p:cNvPr>
          <p:cNvSpPr txBox="1"/>
          <p:nvPr/>
        </p:nvSpPr>
        <p:spPr>
          <a:xfrm>
            <a:off x="1762119" y="4833606"/>
            <a:ext cx="709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exception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E4621DC-EC4E-4DAC-B3EE-C071DE1CCA26}"/>
              </a:ext>
            </a:extLst>
          </p:cNvPr>
          <p:cNvGrpSpPr/>
          <p:nvPr/>
        </p:nvGrpSpPr>
        <p:grpSpPr>
          <a:xfrm>
            <a:off x="381004" y="4960393"/>
            <a:ext cx="2438396" cy="143144"/>
            <a:chOff x="5359804" y="4101416"/>
            <a:chExt cx="1935852" cy="77697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4E96FC6-B999-47E3-AAE2-1866492E24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F73066C-8D47-426D-950E-F8B941AD6F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6BEB0F5-1C9C-475F-A8E3-041930A5DAF0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78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632FB0-4F9E-40DF-ABFB-05B8BC406088}"/>
              </a:ext>
            </a:extLst>
          </p:cNvPr>
          <p:cNvSpPr/>
          <p:nvPr/>
        </p:nvSpPr>
        <p:spPr>
          <a:xfrm>
            <a:off x="533400" y="1344386"/>
            <a:ext cx="5791200" cy="2618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452296-FBEB-4D89-B41B-3F43774FE795}"/>
              </a:ext>
            </a:extLst>
          </p:cNvPr>
          <p:cNvSpPr txBox="1"/>
          <p:nvPr/>
        </p:nvSpPr>
        <p:spPr>
          <a:xfrm>
            <a:off x="762000" y="5334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ModuleList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05802F-B501-4C3C-B92F-3248AB80D8FA}"/>
              </a:ext>
            </a:extLst>
          </p:cNvPr>
          <p:cNvSpPr txBox="1"/>
          <p:nvPr/>
        </p:nvSpPr>
        <p:spPr>
          <a:xfrm>
            <a:off x="2628900" y="1524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myModules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3C52E6-578D-453B-8154-D47C3B453D54}"/>
              </a:ext>
            </a:extLst>
          </p:cNvPr>
          <p:cNvGrpSpPr/>
          <p:nvPr/>
        </p:nvGrpSpPr>
        <p:grpSpPr>
          <a:xfrm>
            <a:off x="990600" y="2438400"/>
            <a:ext cx="1761067" cy="1127454"/>
            <a:chOff x="990600" y="2438400"/>
            <a:chExt cx="1761067" cy="11274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7CE7E3-8B5D-4934-9CE8-E98E862A151E}"/>
                </a:ext>
              </a:extLst>
            </p:cNvPr>
            <p:cNvSpPr/>
            <p:nvPr/>
          </p:nvSpPr>
          <p:spPr>
            <a:xfrm>
              <a:off x="999067" y="3124200"/>
              <a:ext cx="1752600" cy="44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- </a:t>
              </a:r>
              <a:r>
                <a:rPr lang="en-US" sz="1200" dirty="0" err="1">
                  <a:solidFill>
                    <a:schemeClr val="tx1"/>
                  </a:solidFill>
                </a:rPr>
                <a:t>moduleCode</a:t>
              </a:r>
              <a:r>
                <a:rPr lang="en-US" sz="1200" dirty="0">
                  <a:solidFill>
                    <a:schemeClr val="tx1"/>
                  </a:solidFill>
                </a:rPr>
                <a:t> = CS2113T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2A0F735-37D2-4516-8217-0235DA6616DF}"/>
                </a:ext>
              </a:extLst>
            </p:cNvPr>
            <p:cNvGrpSpPr/>
            <p:nvPr/>
          </p:nvGrpSpPr>
          <p:grpSpPr>
            <a:xfrm>
              <a:off x="990600" y="2438400"/>
              <a:ext cx="1752600" cy="1127454"/>
              <a:chOff x="1104900" y="4648200"/>
              <a:chExt cx="1524000" cy="11274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A9BCFC1-0196-49C9-92A2-44D22BDDDCD6}"/>
                  </a:ext>
                </a:extLst>
              </p:cNvPr>
              <p:cNvGrpSpPr/>
              <p:nvPr/>
            </p:nvGrpSpPr>
            <p:grpSpPr>
              <a:xfrm>
                <a:off x="1104900" y="4648200"/>
                <a:ext cx="1524000" cy="1127454"/>
                <a:chOff x="762000" y="2743200"/>
                <a:chExt cx="1524000" cy="1127454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B9CCD1D-046D-49C4-99E8-1189E8DD6514}"/>
                    </a:ext>
                  </a:extLst>
                </p:cNvPr>
                <p:cNvSpPr/>
                <p:nvPr/>
              </p:nvSpPr>
              <p:spPr>
                <a:xfrm>
                  <a:off x="762000" y="2743200"/>
                  <a:ext cx="1524000" cy="685800"/>
                </a:xfrm>
                <a:prstGeom prst="rect">
                  <a:avLst/>
                </a:prstGeom>
                <a:solidFill>
                  <a:srgbClr val="FFD6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u="sng" dirty="0">
                      <a:solidFill>
                        <a:schemeClr val="tx1"/>
                      </a:solidFill>
                    </a:rPr>
                    <a:t>:</a:t>
                  </a:r>
                  <a:r>
                    <a:rPr lang="en-US" sz="1200" u="sng" dirty="0" err="1">
                      <a:solidFill>
                        <a:schemeClr val="tx1"/>
                      </a:solidFill>
                    </a:rPr>
                    <a:t>ModuleDetails</a:t>
                  </a:r>
                  <a:endParaRPr lang="en-US" sz="12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B2A89E8E-87D9-418B-BBA0-443EF775A21A}"/>
                    </a:ext>
                  </a:extLst>
                </p:cNvPr>
                <p:cNvSpPr/>
                <p:nvPr/>
              </p:nvSpPr>
              <p:spPr>
                <a:xfrm>
                  <a:off x="762000" y="3429000"/>
                  <a:ext cx="1524000" cy="4416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F1CD3B3-F068-41E5-90BA-D96BC6359C41}"/>
                  </a:ext>
                </a:extLst>
              </p:cNvPr>
              <p:cNvSpPr/>
              <p:nvPr/>
            </p:nvSpPr>
            <p:spPr>
              <a:xfrm>
                <a:off x="1104900" y="4648200"/>
                <a:ext cx="15240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970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222</Words>
  <Application>Microsoft Macintosh PowerPoint</Application>
  <PresentationFormat>On-screen Show (4:3)</PresentationFormat>
  <Paragraphs>78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Kolinux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Ramalingam Saravanamani</cp:lastModifiedBy>
  <cp:revision>39</cp:revision>
  <dcterms:created xsi:type="dcterms:W3CDTF">2016-07-22T14:33:02Z</dcterms:created>
  <dcterms:modified xsi:type="dcterms:W3CDTF">2021-10-20T15:28:11Z</dcterms:modified>
</cp:coreProperties>
</file>