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0" r:id="rId4"/>
    <p:sldId id="266" r:id="rId5"/>
    <p:sldId id="262" r:id="rId6"/>
    <p:sldId id="263" r:id="rId7"/>
    <p:sldId id="265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94472" autoAdjust="0"/>
  </p:normalViewPr>
  <p:slideViewPr>
    <p:cSldViewPr showGuides="1">
      <p:cViewPr varScale="1">
        <p:scale>
          <a:sx n="73" d="100"/>
          <a:sy n="73" d="100"/>
        </p:scale>
        <p:origin x="84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2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6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DDEC7809-15FA-494D-9CB2-E50640CD5420}"/>
              </a:ext>
            </a:extLst>
          </p:cNvPr>
          <p:cNvSpPr txBox="1"/>
          <p:nvPr/>
        </p:nvSpPr>
        <p:spPr>
          <a:xfrm>
            <a:off x="3656094" y="3828333"/>
            <a:ext cx="217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storeModuleByCode</a:t>
            </a:r>
            <a:r>
              <a:rPr lang="en-US" sz="800" dirty="0"/>
              <a:t>(</a:t>
            </a:r>
            <a:r>
              <a:rPr lang="en-US" sz="800" dirty="0" err="1"/>
              <a:t>moduleCode</a:t>
            </a:r>
            <a:r>
              <a:rPr lang="en-US" sz="800" dirty="0"/>
              <a:t>, </a:t>
            </a:r>
            <a:r>
              <a:rPr lang="en-US" sz="800" dirty="0" err="1"/>
              <a:t>moduleDb</a:t>
            </a:r>
            <a:r>
              <a:rPr lang="en-US" sz="800" dirty="0"/>
              <a:t>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5894655" y="3657600"/>
            <a:ext cx="10846" cy="3048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Curved Connector 16">
            <a:extLst>
              <a:ext uri="{FF2B5EF4-FFF2-40B4-BE49-F238E27FC236}">
                <a16:creationId xmlns:a16="http://schemas.microsoft.com/office/drawing/2014/main" id="{3FF8BC15-8400-4895-90F8-60A8F0CCFF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2689" y="2848806"/>
            <a:ext cx="162613" cy="57149"/>
          </a:xfrm>
          <a:prstGeom prst="curvedConnector4">
            <a:avLst>
              <a:gd name="adj1" fmla="val 6204"/>
              <a:gd name="adj2" fmla="val 544452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F75A1AB-1A76-4018-813E-0C0390EB506C}"/>
              </a:ext>
            </a:extLst>
          </p:cNvPr>
          <p:cNvCxnSpPr>
            <a:cxnSpLocks/>
          </p:cNvCxnSpPr>
          <p:nvPr/>
        </p:nvCxnSpPr>
        <p:spPr>
          <a:xfrm>
            <a:off x="6952207" y="4222587"/>
            <a:ext cx="0" cy="2483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3" y="1569720"/>
            <a:ext cx="1998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</a:t>
            </a:r>
            <a:r>
              <a:rPr lang="en-US" sz="800" dirty="0" err="1"/>
              <a:t>subInput</a:t>
            </a:r>
            <a:r>
              <a:rPr lang="en-US" sz="800" dirty="0"/>
              <a:t>, “module”)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42079" y="2211325"/>
            <a:ext cx="182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</a:t>
            </a:r>
            <a:r>
              <a:rPr lang="en-US" sz="800" dirty="0" err="1"/>
              <a:t>ModuleCommand</a:t>
            </a:r>
            <a:r>
              <a:rPr lang="en-US" sz="800" dirty="0"/>
              <a:t>(subcommand, </a:t>
            </a:r>
            <a:r>
              <a:rPr lang="en-US" sz="800" dirty="0" err="1"/>
              <a:t>parsedArguments</a:t>
            </a:r>
            <a:r>
              <a:rPr lang="en-US" sz="8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</a:t>
            </a:r>
            <a:r>
              <a:rPr lang="en-US" sz="800" dirty="0" err="1"/>
              <a:t>ModuleCommand</a:t>
            </a:r>
            <a:endParaRPr 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9565" y="2636639"/>
            <a:ext cx="3303" cy="40689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storeModule</a:t>
            </a:r>
            <a:r>
              <a:rPr lang="en-US" sz="800" dirty="0"/>
              <a:t>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>
            <a:off x="3595026" y="4038600"/>
            <a:ext cx="224693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5334001" y="3360715"/>
            <a:ext cx="1143000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moduleList:ModuleList</a:t>
            </a:r>
            <a:endParaRPr lang="en-US" sz="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841738" y="4040476"/>
            <a:ext cx="124433" cy="23398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90877" y="4249713"/>
            <a:ext cx="2295535" cy="85111"/>
            <a:chOff x="5359804" y="4101416"/>
            <a:chExt cx="2548643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310" y="4126711"/>
              <a:ext cx="2490137" cy="1244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377725" y="4222587"/>
            <a:ext cx="585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message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>
            <a:off x="3590964" y="4600565"/>
            <a:ext cx="3307244" cy="48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894014" y="4600564"/>
            <a:ext cx="116386" cy="42863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4197737" y="4586998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writeToFile</a:t>
            </a:r>
            <a:r>
              <a:rPr lang="en-US" sz="800" dirty="0"/>
              <a:t>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3930080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</a:t>
            </a:r>
            <a:r>
              <a:rPr lang="en-US" sz="800" dirty="0" err="1"/>
              <a:t>CommandResult</a:t>
            </a:r>
            <a:r>
              <a:rPr lang="en-US" sz="800" dirty="0"/>
              <a:t>(message)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 flipH="1">
            <a:off x="8296970" y="5854712"/>
            <a:ext cx="8255" cy="8508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BAB923-E2C7-481E-B628-4053B81C7052}"/>
              </a:ext>
            </a:extLst>
          </p:cNvPr>
          <p:cNvSpPr/>
          <p:nvPr/>
        </p:nvSpPr>
        <p:spPr>
          <a:xfrm>
            <a:off x="6400800" y="41148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&lt;&lt;class&gt;&gt;</a:t>
            </a:r>
          </a:p>
          <a:p>
            <a:pPr algn="ctr"/>
            <a:r>
              <a:rPr lang="en-US" sz="800" dirty="0" err="1"/>
              <a:t>ModuleStorage</a:t>
            </a:r>
            <a:endParaRPr lang="en-US" sz="800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ECAFB00-5DBE-46EA-B547-C778AD4A92AD}"/>
              </a:ext>
            </a:extLst>
          </p:cNvPr>
          <p:cNvGrpSpPr/>
          <p:nvPr/>
        </p:nvGrpSpPr>
        <p:grpSpPr>
          <a:xfrm>
            <a:off x="3589604" y="4991049"/>
            <a:ext cx="3362603" cy="76014"/>
            <a:chOff x="3586770" y="5834497"/>
            <a:chExt cx="3362603" cy="76014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C40E31B-9974-4B4C-A2ED-1161603BB3E7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 flipH="1">
              <a:off x="3609073" y="5872647"/>
              <a:ext cx="3340300" cy="508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D087CD-35D0-4825-857B-F557CB685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C2DE6CF-A907-441B-99D6-CB81ACDE5B27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20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9488DBF-9CA3-41EA-82BF-CAA83A79BCD0}"/>
              </a:ext>
            </a:extLst>
          </p:cNvPr>
          <p:cNvSpPr/>
          <p:nvPr/>
        </p:nvSpPr>
        <p:spPr>
          <a:xfrm>
            <a:off x="152400" y="1625516"/>
            <a:ext cx="8686798" cy="4127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1398A-E7D3-4AFF-AF7C-CE283AA3DB74}"/>
              </a:ext>
            </a:extLst>
          </p:cNvPr>
          <p:cNvSpPr txBox="1"/>
          <p:nvPr/>
        </p:nvSpPr>
        <p:spPr>
          <a:xfrm>
            <a:off x="4035474" y="22860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668CAD-A79C-4539-873D-916CEB77161C}"/>
              </a:ext>
            </a:extLst>
          </p:cNvPr>
          <p:cNvGrpSpPr/>
          <p:nvPr/>
        </p:nvGrpSpPr>
        <p:grpSpPr>
          <a:xfrm>
            <a:off x="1337203" y="516136"/>
            <a:ext cx="539097" cy="939716"/>
            <a:chOff x="278130" y="457200"/>
            <a:chExt cx="539097" cy="9397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022FD8-EB40-4A63-BDFA-501A427334DC}"/>
                </a:ext>
              </a:extLst>
            </p:cNvPr>
            <p:cNvSpPr/>
            <p:nvPr/>
          </p:nvSpPr>
          <p:spPr>
            <a:xfrm>
              <a:off x="365760" y="4572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ECCEDF-9AE0-4019-A374-E70AA4F9C1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80060" y="6858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6DDFFC-444A-4392-A9CC-0A7099348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45" y="838200"/>
              <a:ext cx="3162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0985B1-3239-4C19-9DA8-7FBC3790E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" y="971550"/>
              <a:ext cx="152400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33D31B-D15C-45F4-917F-7FD73822949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" y="971550"/>
              <a:ext cx="165735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FBDA48-1B3C-456D-8116-0D53BAFC6C39}"/>
                </a:ext>
              </a:extLst>
            </p:cNvPr>
            <p:cNvSpPr txBox="1"/>
            <p:nvPr/>
          </p:nvSpPr>
          <p:spPr>
            <a:xfrm>
              <a:off x="278130" y="1143000"/>
              <a:ext cx="539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User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9DF7-456C-4B9F-AA35-D57CB05255E5}"/>
              </a:ext>
            </a:extLst>
          </p:cNvPr>
          <p:cNvCxnSpPr>
            <a:cxnSpLocks/>
          </p:cNvCxnSpPr>
          <p:nvPr/>
        </p:nvCxnSpPr>
        <p:spPr>
          <a:xfrm>
            <a:off x="1546753" y="1455852"/>
            <a:ext cx="0" cy="53848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44CD229-95BF-473D-9B41-8E50F4D515BC}"/>
              </a:ext>
            </a:extLst>
          </p:cNvPr>
          <p:cNvSpPr/>
          <p:nvPr/>
        </p:nvSpPr>
        <p:spPr>
          <a:xfrm>
            <a:off x="2384107" y="8001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:Kolinux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77277-71BF-405C-8DCE-87EC7C437CFF}"/>
              </a:ext>
            </a:extLst>
          </p:cNvPr>
          <p:cNvSpPr/>
          <p:nvPr/>
        </p:nvSpPr>
        <p:spPr>
          <a:xfrm>
            <a:off x="3803808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218FB-FCA0-4587-AE0F-79A8B70972BA}"/>
              </a:ext>
            </a:extLst>
          </p:cNvPr>
          <p:cNvSpPr/>
          <p:nvPr/>
        </p:nvSpPr>
        <p:spPr>
          <a:xfrm>
            <a:off x="5492797" y="2362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</a:t>
            </a:r>
            <a:r>
              <a:rPr lang="en-US" sz="1050" dirty="0" err="1"/>
              <a:t>XYZCommand</a:t>
            </a:r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5AEAE-D9E5-410F-91A9-96890825B18F}"/>
              </a:ext>
            </a:extLst>
          </p:cNvPr>
          <p:cNvSpPr/>
          <p:nvPr/>
        </p:nvSpPr>
        <p:spPr>
          <a:xfrm>
            <a:off x="7233078" y="3376137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</a:t>
            </a:r>
            <a:r>
              <a:rPr lang="en-US" sz="1050" dirty="0" err="1"/>
              <a:t>CommandResult</a:t>
            </a:r>
            <a:endParaRPr lang="en-US" sz="105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1773EC-4635-4141-8F60-F437ED0B3445}"/>
              </a:ext>
            </a:extLst>
          </p:cNvPr>
          <p:cNvCxnSpPr>
            <a:cxnSpLocks/>
          </p:cNvCxnSpPr>
          <p:nvPr/>
        </p:nvCxnSpPr>
        <p:spPr>
          <a:xfrm>
            <a:off x="2955607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BB89939-4BD8-49D6-835A-7C058C45297F}"/>
              </a:ext>
            </a:extLst>
          </p:cNvPr>
          <p:cNvSpPr/>
          <p:nvPr/>
        </p:nvSpPr>
        <p:spPr>
          <a:xfrm rot="10800000" flipH="1">
            <a:off x="152399" y="1625515"/>
            <a:ext cx="457197" cy="2794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5229FB-EFD6-447B-91B2-D88921A05CCC}"/>
              </a:ext>
            </a:extLst>
          </p:cNvPr>
          <p:cNvSpPr txBox="1"/>
          <p:nvPr/>
        </p:nvSpPr>
        <p:spPr>
          <a:xfrm>
            <a:off x="136628" y="1625514"/>
            <a:ext cx="78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8B9BA-E8E0-4EDA-A877-8944C27C31FA}"/>
              </a:ext>
            </a:extLst>
          </p:cNvPr>
          <p:cNvSpPr txBox="1"/>
          <p:nvPr/>
        </p:nvSpPr>
        <p:spPr>
          <a:xfrm>
            <a:off x="574625" y="1626201"/>
            <a:ext cx="9182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[Command not instance of ExitCommand]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C1A165-CF2D-496C-A80C-8B0188B18570}"/>
              </a:ext>
            </a:extLst>
          </p:cNvPr>
          <p:cNvCxnSpPr>
            <a:cxnSpLocks/>
          </p:cNvCxnSpPr>
          <p:nvPr/>
        </p:nvCxnSpPr>
        <p:spPr>
          <a:xfrm>
            <a:off x="1546753" y="1879430"/>
            <a:ext cx="140885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4E47EA-5AB2-4252-AD4D-0D9A8CE1AE45}"/>
              </a:ext>
            </a:extLst>
          </p:cNvPr>
          <p:cNvSpPr txBox="1"/>
          <p:nvPr/>
        </p:nvSpPr>
        <p:spPr>
          <a:xfrm>
            <a:off x="1907603" y="1687741"/>
            <a:ext cx="74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input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AB5E6-11DE-4214-928B-CC50B8C93EFB}"/>
              </a:ext>
            </a:extLst>
          </p:cNvPr>
          <p:cNvCxnSpPr>
            <a:cxnSpLocks/>
          </p:cNvCxnSpPr>
          <p:nvPr/>
        </p:nvCxnSpPr>
        <p:spPr>
          <a:xfrm>
            <a:off x="4375308" y="1104900"/>
            <a:ext cx="0" cy="21717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B54E3FB-F1ED-4BD6-9502-BCD12368B1A6}"/>
              </a:ext>
            </a:extLst>
          </p:cNvPr>
          <p:cNvSpPr/>
          <p:nvPr/>
        </p:nvSpPr>
        <p:spPr>
          <a:xfrm>
            <a:off x="4318159" y="2057401"/>
            <a:ext cx="114237" cy="10801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5E7BDA-A290-4D16-B733-9481F4A9053E}"/>
              </a:ext>
            </a:extLst>
          </p:cNvPr>
          <p:cNvCxnSpPr>
            <a:cxnSpLocks/>
          </p:cNvCxnSpPr>
          <p:nvPr/>
        </p:nvCxnSpPr>
        <p:spPr>
          <a:xfrm>
            <a:off x="2955607" y="2057400"/>
            <a:ext cx="13625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F4A63C-B942-4433-B776-10CD0012D4CC}"/>
              </a:ext>
            </a:extLst>
          </p:cNvPr>
          <p:cNvSpPr txBox="1"/>
          <p:nvPr/>
        </p:nvSpPr>
        <p:spPr>
          <a:xfrm>
            <a:off x="2910096" y="1857152"/>
            <a:ext cx="1585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parseCommand</a:t>
            </a:r>
            <a:r>
              <a:rPr lang="en-US" sz="900" dirty="0"/>
              <a:t>(“User input”)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6B5DD-0095-4D9A-A0E4-CB7C06938976}"/>
              </a:ext>
            </a:extLst>
          </p:cNvPr>
          <p:cNvCxnSpPr>
            <a:cxnSpLocks/>
          </p:cNvCxnSpPr>
          <p:nvPr/>
        </p:nvCxnSpPr>
        <p:spPr>
          <a:xfrm>
            <a:off x="4432396" y="2514600"/>
            <a:ext cx="105400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359C4D4-7638-490E-9396-F3A822D2784A}"/>
              </a:ext>
            </a:extLst>
          </p:cNvPr>
          <p:cNvSpPr/>
          <p:nvPr/>
        </p:nvSpPr>
        <p:spPr>
          <a:xfrm>
            <a:off x="6007178" y="2667000"/>
            <a:ext cx="114237" cy="30480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042083-385E-4679-842E-F813E9B984B9}"/>
              </a:ext>
            </a:extLst>
          </p:cNvPr>
          <p:cNvSpPr txBox="1"/>
          <p:nvPr/>
        </p:nvSpPr>
        <p:spPr>
          <a:xfrm>
            <a:off x="4391097" y="2289155"/>
            <a:ext cx="114300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</a:t>
            </a:r>
            <a:r>
              <a:rPr lang="en-US" sz="900" dirty="0" err="1"/>
              <a:t>XYZCommand</a:t>
            </a:r>
            <a:r>
              <a:rPr lang="en-US" sz="900" dirty="0"/>
              <a:t>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04B06-FC2C-4148-AF87-6D8D9E3B0C54}"/>
              </a:ext>
            </a:extLst>
          </p:cNvPr>
          <p:cNvGrpSpPr/>
          <p:nvPr/>
        </p:nvGrpSpPr>
        <p:grpSpPr>
          <a:xfrm>
            <a:off x="2968851" y="4005150"/>
            <a:ext cx="3117924" cy="123697"/>
            <a:chOff x="381004" y="4960393"/>
            <a:chExt cx="2449891" cy="14314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332140-1E7E-4DF6-8F35-830989105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0A15BF-6611-4731-A67F-43FA97089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B99D3B-00FA-4BBA-90F7-EDF15CCB81A6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0AF894-01CE-48A2-887D-72ADE6AF06FE}"/>
              </a:ext>
            </a:extLst>
          </p:cNvPr>
          <p:cNvGrpSpPr/>
          <p:nvPr/>
        </p:nvGrpSpPr>
        <p:grpSpPr>
          <a:xfrm>
            <a:off x="4425521" y="2892445"/>
            <a:ext cx="1581657" cy="142771"/>
            <a:chOff x="381004" y="4960393"/>
            <a:chExt cx="2449891" cy="14314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92276F-1AB1-4211-9922-738E38399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4AD48A-C2FA-4252-8B71-B7078F4A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8FA4192-446A-4D0C-87E4-1A28023BD94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3294309-4037-454C-B94F-DD70DC66AD16}"/>
              </a:ext>
            </a:extLst>
          </p:cNvPr>
          <p:cNvSpPr txBox="1"/>
          <p:nvPr/>
        </p:nvSpPr>
        <p:spPr>
          <a:xfrm>
            <a:off x="4921125" y="2740969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8ADFF6-8F63-4671-B084-D8F375AE2726}"/>
              </a:ext>
            </a:extLst>
          </p:cNvPr>
          <p:cNvGrpSpPr/>
          <p:nvPr/>
        </p:nvGrpSpPr>
        <p:grpSpPr>
          <a:xfrm>
            <a:off x="2962325" y="3084747"/>
            <a:ext cx="1384408" cy="105607"/>
            <a:chOff x="381004" y="4960393"/>
            <a:chExt cx="2449891" cy="14314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FD9590C-F0C9-4FD5-B1DA-05FFFAF3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C90237-E3CB-4E9D-A5C3-778FB185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A6D234-5B87-43B8-8EF5-4CFC2CAE2194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3BAE961-0EC7-49C6-BE48-19058E7DC766}"/>
              </a:ext>
            </a:extLst>
          </p:cNvPr>
          <p:cNvSpPr txBox="1"/>
          <p:nvPr/>
        </p:nvSpPr>
        <p:spPr>
          <a:xfrm>
            <a:off x="3358413" y="2940232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50B839-2423-4665-B0CB-AC28AC6F57B6}"/>
              </a:ext>
            </a:extLst>
          </p:cNvPr>
          <p:cNvCxnSpPr>
            <a:cxnSpLocks/>
          </p:cNvCxnSpPr>
          <p:nvPr/>
        </p:nvCxnSpPr>
        <p:spPr>
          <a:xfrm>
            <a:off x="2937879" y="3411050"/>
            <a:ext cx="306929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044EE3-05DE-4CC2-8942-D75E5A2A274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064297" y="2971801"/>
            <a:ext cx="0" cy="1523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D742B22-7B3A-4ADF-923E-FE288C8FE973}"/>
              </a:ext>
            </a:extLst>
          </p:cNvPr>
          <p:cNvSpPr/>
          <p:nvPr/>
        </p:nvSpPr>
        <p:spPr>
          <a:xfrm>
            <a:off x="6007178" y="3403684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CD051A-9D91-4F47-AED2-707876DBCBB1}"/>
              </a:ext>
            </a:extLst>
          </p:cNvPr>
          <p:cNvSpPr txBox="1"/>
          <p:nvPr/>
        </p:nvSpPr>
        <p:spPr>
          <a:xfrm>
            <a:off x="6772416" y="3805790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C12AC7-69C9-4353-90CD-500F7821E7D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21415" y="3528537"/>
            <a:ext cx="11116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7F8D2CA-2105-48CC-9472-E2AB4490C4A0}"/>
              </a:ext>
            </a:extLst>
          </p:cNvPr>
          <p:cNvSpPr/>
          <p:nvPr/>
        </p:nvSpPr>
        <p:spPr>
          <a:xfrm>
            <a:off x="7740733" y="3680937"/>
            <a:ext cx="139340" cy="16966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DA4FFA-E9E8-48D8-9146-EEEB46FE3FAE}"/>
              </a:ext>
            </a:extLst>
          </p:cNvPr>
          <p:cNvSpPr txBox="1"/>
          <p:nvPr/>
        </p:nvSpPr>
        <p:spPr>
          <a:xfrm>
            <a:off x="6063085" y="3313584"/>
            <a:ext cx="1250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</a:t>
            </a:r>
            <a:r>
              <a:rPr lang="en-US" sz="900" dirty="0" err="1"/>
              <a:t>CommandResult</a:t>
            </a:r>
            <a:r>
              <a:rPr lang="en-US" sz="900" dirty="0"/>
              <a:t>()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0FE46F-5922-457C-9C2B-46C06D3B9FC6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810403" y="3850601"/>
            <a:ext cx="0" cy="568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68002EA-0135-4CF5-B016-E7B2E96D1390}"/>
              </a:ext>
            </a:extLst>
          </p:cNvPr>
          <p:cNvGrpSpPr/>
          <p:nvPr/>
        </p:nvGrpSpPr>
        <p:grpSpPr>
          <a:xfrm>
            <a:off x="6141869" y="3796799"/>
            <a:ext cx="1618104" cy="107603"/>
            <a:chOff x="381004" y="4960393"/>
            <a:chExt cx="2449891" cy="143144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CB91E2-EC5C-4E6A-83F7-8557CCE09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F22377-E6AE-4F5D-88E2-EF778F1C6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DD3DEF-D03B-45B2-990B-B114DB182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A53AD3-BFF2-405D-B74A-D9E4FDC3E7C4}"/>
              </a:ext>
            </a:extLst>
          </p:cNvPr>
          <p:cNvSpPr txBox="1"/>
          <p:nvPr/>
        </p:nvSpPr>
        <p:spPr>
          <a:xfrm>
            <a:off x="3969488" y="3368778"/>
            <a:ext cx="1105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executeCommand</a:t>
            </a:r>
            <a:r>
              <a:rPr lang="en-US" sz="900" dirty="0"/>
              <a:t>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F0CFE0-E352-4820-B02E-C30F7F8AD472}"/>
              </a:ext>
            </a:extLst>
          </p:cNvPr>
          <p:cNvSpPr txBox="1"/>
          <p:nvPr/>
        </p:nvSpPr>
        <p:spPr>
          <a:xfrm>
            <a:off x="4153594" y="3855147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486438-BE7E-4970-A46C-233EB02CCDDE}"/>
              </a:ext>
            </a:extLst>
          </p:cNvPr>
          <p:cNvSpPr/>
          <p:nvPr/>
        </p:nvSpPr>
        <p:spPr>
          <a:xfrm>
            <a:off x="7832010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:Ui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CA54FD-1B01-4BCE-9F57-098EA28529A1}"/>
              </a:ext>
            </a:extLst>
          </p:cNvPr>
          <p:cNvCxnSpPr>
            <a:cxnSpLocks/>
          </p:cNvCxnSpPr>
          <p:nvPr/>
        </p:nvCxnSpPr>
        <p:spPr>
          <a:xfrm>
            <a:off x="8420845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FFA846A-75CD-4F7C-9DEA-4D6C5CB0DBAB}"/>
              </a:ext>
            </a:extLst>
          </p:cNvPr>
          <p:cNvCxnSpPr>
            <a:cxnSpLocks/>
          </p:cNvCxnSpPr>
          <p:nvPr/>
        </p:nvCxnSpPr>
        <p:spPr>
          <a:xfrm flipV="1">
            <a:off x="2962325" y="4710753"/>
            <a:ext cx="5374712" cy="136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7782E96-24C6-4036-B74A-6E3621160661}"/>
              </a:ext>
            </a:extLst>
          </p:cNvPr>
          <p:cNvSpPr txBox="1"/>
          <p:nvPr/>
        </p:nvSpPr>
        <p:spPr>
          <a:xfrm>
            <a:off x="4975570" y="4505237"/>
            <a:ext cx="1387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showResultToUser</a:t>
            </a:r>
            <a:r>
              <a:rPr lang="en-US" sz="900" dirty="0"/>
              <a:t>(result)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D619CD-969B-4E36-8E79-C9A54DB51AB9}"/>
              </a:ext>
            </a:extLst>
          </p:cNvPr>
          <p:cNvSpPr/>
          <p:nvPr/>
        </p:nvSpPr>
        <p:spPr>
          <a:xfrm>
            <a:off x="8348119" y="4710753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8A6097-CC95-4CCF-AE55-FCDA4B69B10A}"/>
              </a:ext>
            </a:extLst>
          </p:cNvPr>
          <p:cNvGrpSpPr/>
          <p:nvPr/>
        </p:nvGrpSpPr>
        <p:grpSpPr>
          <a:xfrm>
            <a:off x="2947297" y="5317975"/>
            <a:ext cx="5400823" cy="104145"/>
            <a:chOff x="2947297" y="5317975"/>
            <a:chExt cx="5400823" cy="104145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5B0080-AF06-4988-B7C6-60C69C132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50" y="5370322"/>
              <a:ext cx="5375370" cy="3519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DAE210-D23D-46DC-B701-2B2DD258C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297" y="5317975"/>
              <a:ext cx="132945" cy="577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F04CFC-1538-45A9-B154-39CF9202023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512" y="5375732"/>
              <a:ext cx="126730" cy="463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5C0D62-6775-45DF-A1F9-77D6D5524CDB}"/>
              </a:ext>
            </a:extLst>
          </p:cNvPr>
          <p:cNvGrpSpPr/>
          <p:nvPr/>
        </p:nvGrpSpPr>
        <p:grpSpPr>
          <a:xfrm>
            <a:off x="1553471" y="5550457"/>
            <a:ext cx="1384408" cy="105607"/>
            <a:chOff x="381004" y="4960393"/>
            <a:chExt cx="2449891" cy="143144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3FF4C9D-B210-440F-B56B-778ECD5CC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2B521E5-2929-4B55-BEC2-29081E36A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2A1DDA-68C7-4A51-BCCD-6B2858B2BEC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5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B91C5734-92C8-6C40-900A-1B3409BA4D11}"/>
              </a:ext>
            </a:extLst>
          </p:cNvPr>
          <p:cNvSpPr/>
          <p:nvPr/>
        </p:nvSpPr>
        <p:spPr>
          <a:xfrm>
            <a:off x="609600" y="1177139"/>
            <a:ext cx="1143000" cy="3048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F8D2BB-ACF4-5147-A3DA-5CEC43A2D6B6}"/>
              </a:ext>
            </a:extLst>
          </p:cNvPr>
          <p:cNvCxnSpPr>
            <a:cxnSpLocks/>
          </p:cNvCxnSpPr>
          <p:nvPr/>
        </p:nvCxnSpPr>
        <p:spPr>
          <a:xfrm>
            <a:off x="1143000" y="1481939"/>
            <a:ext cx="0" cy="14136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50AE64-DE8A-E34D-82D8-01D2C31E9778}"/>
              </a:ext>
            </a:extLst>
          </p:cNvPr>
          <p:cNvSpPr/>
          <p:nvPr/>
        </p:nvSpPr>
        <p:spPr>
          <a:xfrm>
            <a:off x="1085851" y="1786739"/>
            <a:ext cx="114298" cy="102238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ACA0DF-D96D-D24C-8E20-BDB1EC2AE152}"/>
              </a:ext>
            </a:extLst>
          </p:cNvPr>
          <p:cNvCxnSpPr>
            <a:cxnSpLocks/>
          </p:cNvCxnSpPr>
          <p:nvPr/>
        </p:nvCxnSpPr>
        <p:spPr>
          <a:xfrm>
            <a:off x="11491" y="1798965"/>
            <a:ext cx="107436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0644D7D-6AF2-9646-ACB9-42BFDA9B215F}"/>
              </a:ext>
            </a:extLst>
          </p:cNvPr>
          <p:cNvCxnSpPr>
            <a:cxnSpLocks/>
          </p:cNvCxnSpPr>
          <p:nvPr/>
        </p:nvCxnSpPr>
        <p:spPr>
          <a:xfrm flipH="1">
            <a:off x="299946" y="2809127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7954D1C-24B8-E34E-AFFD-0A318A802012}"/>
              </a:ext>
            </a:extLst>
          </p:cNvPr>
          <p:cNvCxnSpPr>
            <a:cxnSpLocks/>
          </p:cNvCxnSpPr>
          <p:nvPr/>
        </p:nvCxnSpPr>
        <p:spPr>
          <a:xfrm flipV="1">
            <a:off x="321469" y="2765068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A5AAA07-F257-8C4F-AF4F-61C9C040ACCF}"/>
              </a:ext>
            </a:extLst>
          </p:cNvPr>
          <p:cNvCxnSpPr>
            <a:cxnSpLocks/>
          </p:cNvCxnSpPr>
          <p:nvPr/>
        </p:nvCxnSpPr>
        <p:spPr>
          <a:xfrm>
            <a:off x="321611" y="28146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9FECE7-8A6A-7543-89A7-28718CE6F467}"/>
              </a:ext>
            </a:extLst>
          </p:cNvPr>
          <p:cNvSpPr/>
          <p:nvPr/>
        </p:nvSpPr>
        <p:spPr>
          <a:xfrm>
            <a:off x="2792718" y="1926661"/>
            <a:ext cx="1172685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:TimetableCommand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91A8FFF-FED5-F644-848A-E8292FA87745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1280838" y="2079061"/>
            <a:ext cx="1511880" cy="1098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42871A1-0E89-9B43-8493-EDA30B4653AE}"/>
              </a:ext>
            </a:extLst>
          </p:cNvPr>
          <p:cNvSpPr txBox="1"/>
          <p:nvPr/>
        </p:nvSpPr>
        <p:spPr>
          <a:xfrm>
            <a:off x="1408312" y="1594802"/>
            <a:ext cx="157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990EC0C-D330-AC45-BB08-C9B4A9F49768}"/>
              </a:ext>
            </a:extLst>
          </p:cNvPr>
          <p:cNvCxnSpPr>
            <a:cxnSpLocks/>
            <a:stCxn id="158" idx="0"/>
          </p:cNvCxnSpPr>
          <p:nvPr/>
        </p:nvCxnSpPr>
        <p:spPr>
          <a:xfrm flipH="1">
            <a:off x="3334974" y="2230720"/>
            <a:ext cx="7761" cy="45040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6BFF369-43E6-D945-B7E0-0CEC7D07E661}"/>
              </a:ext>
            </a:extLst>
          </p:cNvPr>
          <p:cNvSpPr/>
          <p:nvPr/>
        </p:nvSpPr>
        <p:spPr>
          <a:xfrm>
            <a:off x="3285586" y="2230720"/>
            <a:ext cx="114298" cy="23345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115E5F-8B29-6549-A28D-B0F0C65DB48F}"/>
              </a:ext>
            </a:extLst>
          </p:cNvPr>
          <p:cNvCxnSpPr>
            <a:cxnSpLocks/>
          </p:cNvCxnSpPr>
          <p:nvPr/>
        </p:nvCxnSpPr>
        <p:spPr>
          <a:xfrm flipH="1">
            <a:off x="1267997" y="2462671"/>
            <a:ext cx="2057663" cy="15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D73967-D422-584F-9D48-5644658238B4}"/>
              </a:ext>
            </a:extLst>
          </p:cNvPr>
          <p:cNvCxnSpPr>
            <a:cxnSpLocks/>
          </p:cNvCxnSpPr>
          <p:nvPr/>
        </p:nvCxnSpPr>
        <p:spPr>
          <a:xfrm flipV="1">
            <a:off x="1270825" y="242457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662DA8C-488D-DD49-8BE9-7FDFF281FFFB}"/>
              </a:ext>
            </a:extLst>
          </p:cNvPr>
          <p:cNvCxnSpPr>
            <a:cxnSpLocks/>
          </p:cNvCxnSpPr>
          <p:nvPr/>
        </p:nvCxnSpPr>
        <p:spPr>
          <a:xfrm>
            <a:off x="1263865" y="246417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ECADE7-84E6-BC43-AD74-5D3B78AA0B4D}"/>
              </a:ext>
            </a:extLst>
          </p:cNvPr>
          <p:cNvSpPr/>
          <p:nvPr/>
        </p:nvSpPr>
        <p:spPr>
          <a:xfrm>
            <a:off x="4742885" y="311351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:Timetable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0CCA115-ED3B-9949-A6F4-1BF80AE4D6B1}"/>
              </a:ext>
            </a:extLst>
          </p:cNvPr>
          <p:cNvCxnSpPr>
            <a:cxnSpLocks/>
          </p:cNvCxnSpPr>
          <p:nvPr/>
        </p:nvCxnSpPr>
        <p:spPr>
          <a:xfrm flipH="1">
            <a:off x="5282864" y="3490745"/>
            <a:ext cx="7439" cy="2227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9523C36-FA47-9D41-8DB9-2BB25645521B}"/>
              </a:ext>
            </a:extLst>
          </p:cNvPr>
          <p:cNvSpPr/>
          <p:nvPr/>
        </p:nvSpPr>
        <p:spPr>
          <a:xfrm>
            <a:off x="5232459" y="3487639"/>
            <a:ext cx="114298" cy="177007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43819BC-D1E4-7142-BA63-6D7997C632F5}"/>
              </a:ext>
            </a:extLst>
          </p:cNvPr>
          <p:cNvSpPr/>
          <p:nvPr/>
        </p:nvSpPr>
        <p:spPr>
          <a:xfrm>
            <a:off x="8058082" y="4475466"/>
            <a:ext cx="993266" cy="3628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:TimetableStorage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082F966-32C7-5E4C-9ADD-1306C6F98A3E}"/>
              </a:ext>
            </a:extLst>
          </p:cNvPr>
          <p:cNvCxnSpPr>
            <a:cxnSpLocks/>
          </p:cNvCxnSpPr>
          <p:nvPr/>
        </p:nvCxnSpPr>
        <p:spPr>
          <a:xfrm flipV="1">
            <a:off x="3406471" y="3342186"/>
            <a:ext cx="1332134" cy="117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4BF28F9-F9C5-F645-ACEF-30FBB081A985}"/>
              </a:ext>
            </a:extLst>
          </p:cNvPr>
          <p:cNvSpPr txBox="1"/>
          <p:nvPr/>
        </p:nvSpPr>
        <p:spPr>
          <a:xfrm>
            <a:off x="3794697" y="2935320"/>
            <a:ext cx="133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inputLesson(lessonDetails : String[])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09B84CA-E1F5-0A48-B56E-E4F5A1EB9853}"/>
              </a:ext>
            </a:extLst>
          </p:cNvPr>
          <p:cNvCxnSpPr>
            <a:cxnSpLocks/>
          </p:cNvCxnSpPr>
          <p:nvPr/>
        </p:nvCxnSpPr>
        <p:spPr>
          <a:xfrm flipH="1" flipV="1">
            <a:off x="3493647" y="5252232"/>
            <a:ext cx="1724466" cy="54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E54979-B1D0-9844-A9FF-5FD1E702CBF1}"/>
              </a:ext>
            </a:extLst>
          </p:cNvPr>
          <p:cNvCxnSpPr>
            <a:cxnSpLocks/>
          </p:cNvCxnSpPr>
          <p:nvPr/>
        </p:nvCxnSpPr>
        <p:spPr>
          <a:xfrm flipV="1">
            <a:off x="3474453" y="521413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BA62D8D-DE09-7945-9CB6-2E2D5F372DF2}"/>
              </a:ext>
            </a:extLst>
          </p:cNvPr>
          <p:cNvCxnSpPr>
            <a:cxnSpLocks/>
          </p:cNvCxnSpPr>
          <p:nvPr/>
        </p:nvCxnSpPr>
        <p:spPr>
          <a:xfrm>
            <a:off x="3476691" y="525223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501B3E8-1B40-DC43-A955-FBDD94C1D9ED}"/>
              </a:ext>
            </a:extLst>
          </p:cNvPr>
          <p:cNvSpPr/>
          <p:nvPr/>
        </p:nvSpPr>
        <p:spPr>
          <a:xfrm>
            <a:off x="6756418" y="355492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B886B5-8767-544F-B4EB-4005B7AAE1F7}"/>
              </a:ext>
            </a:extLst>
          </p:cNvPr>
          <p:cNvCxnSpPr>
            <a:cxnSpLocks/>
            <a:stCxn id="175" idx="0"/>
          </p:cNvCxnSpPr>
          <p:nvPr/>
        </p:nvCxnSpPr>
        <p:spPr>
          <a:xfrm>
            <a:off x="7292917" y="3929049"/>
            <a:ext cx="0" cy="387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359B54-9372-1146-A643-A9CFB0041F33}"/>
              </a:ext>
            </a:extLst>
          </p:cNvPr>
          <p:cNvCxnSpPr>
            <a:cxnSpLocks/>
          </p:cNvCxnSpPr>
          <p:nvPr/>
        </p:nvCxnSpPr>
        <p:spPr>
          <a:xfrm>
            <a:off x="5343743" y="3757336"/>
            <a:ext cx="143023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5F0E4-CB56-0E40-8D1B-DAEFF3EAD8C4}"/>
              </a:ext>
            </a:extLst>
          </p:cNvPr>
          <p:cNvSpPr txBox="1"/>
          <p:nvPr/>
        </p:nvSpPr>
        <p:spPr>
          <a:xfrm>
            <a:off x="5591681" y="4201464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6FFC4D1-5508-D24D-A0F2-C1D6AB11DA10}"/>
              </a:ext>
            </a:extLst>
          </p:cNvPr>
          <p:cNvSpPr/>
          <p:nvPr/>
        </p:nvSpPr>
        <p:spPr>
          <a:xfrm>
            <a:off x="7235768" y="3929049"/>
            <a:ext cx="114298" cy="2758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5258165-4E5C-294D-A62A-C53B0D50D003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5361103" y="4204948"/>
            <a:ext cx="19318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3A29331-A57C-9F47-989B-D5A6F17CCE24}"/>
              </a:ext>
            </a:extLst>
          </p:cNvPr>
          <p:cNvCxnSpPr>
            <a:cxnSpLocks/>
          </p:cNvCxnSpPr>
          <p:nvPr/>
        </p:nvCxnSpPr>
        <p:spPr>
          <a:xfrm flipV="1">
            <a:off x="5356873" y="4170178"/>
            <a:ext cx="76377" cy="27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F24C928-D158-BE49-8308-76C113E8E4BF}"/>
              </a:ext>
            </a:extLst>
          </p:cNvPr>
          <p:cNvCxnSpPr>
            <a:cxnSpLocks/>
          </p:cNvCxnSpPr>
          <p:nvPr/>
        </p:nvCxnSpPr>
        <p:spPr>
          <a:xfrm>
            <a:off x="5349044" y="420852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1EE312-9204-A240-B59E-F3BDA8591FDB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8554715" y="4838365"/>
            <a:ext cx="11350" cy="7242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4C90F96-F359-4448-844B-D88E6A6992C6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5343743" y="4656916"/>
            <a:ext cx="2714339" cy="10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80A67B-D028-5E49-B860-05FD05A2D01C}"/>
              </a:ext>
            </a:extLst>
          </p:cNvPr>
          <p:cNvCxnSpPr>
            <a:cxnSpLocks/>
            <a:stCxn id="184" idx="2"/>
          </p:cNvCxnSpPr>
          <p:nvPr/>
        </p:nvCxnSpPr>
        <p:spPr>
          <a:xfrm flipH="1">
            <a:off x="5361102" y="5068647"/>
            <a:ext cx="319500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5D1D77F-6160-0646-B715-591B5390DE4A}"/>
              </a:ext>
            </a:extLst>
          </p:cNvPr>
          <p:cNvCxnSpPr>
            <a:cxnSpLocks/>
          </p:cNvCxnSpPr>
          <p:nvPr/>
        </p:nvCxnSpPr>
        <p:spPr>
          <a:xfrm flipV="1">
            <a:off x="5348902" y="5035711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5150F64-70BC-1A43-B876-F56D7015AEF9}"/>
              </a:ext>
            </a:extLst>
          </p:cNvPr>
          <p:cNvCxnSpPr>
            <a:cxnSpLocks/>
          </p:cNvCxnSpPr>
          <p:nvPr/>
        </p:nvCxnSpPr>
        <p:spPr>
          <a:xfrm>
            <a:off x="5351140" y="5073808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078BD7-A728-4447-B48F-139A95D9A010}"/>
              </a:ext>
            </a:extLst>
          </p:cNvPr>
          <p:cNvSpPr/>
          <p:nvPr/>
        </p:nvSpPr>
        <p:spPr>
          <a:xfrm>
            <a:off x="8498954" y="4843525"/>
            <a:ext cx="114298" cy="2251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D08500C-17BB-934F-8CC0-68E0E6EDEA97}"/>
              </a:ext>
            </a:extLst>
          </p:cNvPr>
          <p:cNvSpPr txBox="1"/>
          <p:nvPr/>
        </p:nvSpPr>
        <p:spPr>
          <a:xfrm>
            <a:off x="7081245" y="4444956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00429F5-BEB6-7348-A7CF-09D90D9CA1B8}"/>
              </a:ext>
            </a:extLst>
          </p:cNvPr>
          <p:cNvSpPr txBox="1"/>
          <p:nvPr/>
        </p:nvSpPr>
        <p:spPr>
          <a:xfrm>
            <a:off x="3764821" y="18949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FDAE97A-8693-7744-8C47-B561C949EA2F}"/>
              </a:ext>
            </a:extLst>
          </p:cNvPr>
          <p:cNvSpPr/>
          <p:nvPr/>
        </p:nvSpPr>
        <p:spPr>
          <a:xfrm>
            <a:off x="5315286" y="434399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0D1094BF-09FA-6240-A922-C428AE964E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6283" y="4280531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6B239C60-300A-4C4D-A387-31021816A7B9}"/>
              </a:ext>
            </a:extLst>
          </p:cNvPr>
          <p:cNvCxnSpPr>
            <a:cxnSpLocks/>
          </p:cNvCxnSpPr>
          <p:nvPr/>
        </p:nvCxnSpPr>
        <p:spPr>
          <a:xfrm flipH="1">
            <a:off x="5377084" y="444752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A4D7C0-BFE9-8041-9B5A-85369D65F70D}"/>
              </a:ext>
            </a:extLst>
          </p:cNvPr>
          <p:cNvCxnSpPr>
            <a:cxnSpLocks/>
          </p:cNvCxnSpPr>
          <p:nvPr/>
        </p:nvCxnSpPr>
        <p:spPr>
          <a:xfrm flipV="1">
            <a:off x="5354345" y="452252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9C22157-7084-5A43-9F57-3ECA2D786C18}"/>
              </a:ext>
            </a:extLst>
          </p:cNvPr>
          <p:cNvCxnSpPr>
            <a:cxnSpLocks/>
          </p:cNvCxnSpPr>
          <p:nvPr/>
        </p:nvCxnSpPr>
        <p:spPr>
          <a:xfrm>
            <a:off x="5356583" y="456062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EB83254-EA39-C543-95B9-D0FCE53ADA18}"/>
              </a:ext>
            </a:extLst>
          </p:cNvPr>
          <p:cNvSpPr txBox="1"/>
          <p:nvPr/>
        </p:nvSpPr>
        <p:spPr>
          <a:xfrm>
            <a:off x="5529291" y="3429000"/>
            <a:ext cx="132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Lesson(lessonDetails : String[])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DB18D1-1C58-DF40-9EE9-BDB9FE59B4D4}"/>
              </a:ext>
            </a:extLst>
          </p:cNvPr>
          <p:cNvSpPr/>
          <p:nvPr/>
        </p:nvSpPr>
        <p:spPr>
          <a:xfrm>
            <a:off x="1157198" y="1988596"/>
            <a:ext cx="114298" cy="61716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7A47A5CD-446A-9D40-B1A3-91D65D307E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1219" y="192294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831CD29-9ABA-D247-A558-3B529D70E956}"/>
              </a:ext>
            </a:extLst>
          </p:cNvPr>
          <p:cNvSpPr txBox="1"/>
          <p:nvPr/>
        </p:nvSpPr>
        <p:spPr>
          <a:xfrm>
            <a:off x="5980315" y="3974881"/>
            <a:ext cx="45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lesson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1D93FEE-ACC1-664F-9AED-D7090823B794}"/>
              </a:ext>
            </a:extLst>
          </p:cNvPr>
          <p:cNvCxnSpPr/>
          <p:nvPr/>
        </p:nvCxnSpPr>
        <p:spPr>
          <a:xfrm>
            <a:off x="3393225" y="5888014"/>
            <a:ext cx="1634928" cy="123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8FA46AA-D6D4-B649-9222-4D643B1DDF4F}"/>
              </a:ext>
            </a:extLst>
          </p:cNvPr>
          <p:cNvSpPr/>
          <p:nvPr/>
        </p:nvSpPr>
        <p:spPr>
          <a:xfrm>
            <a:off x="5026094" y="5803966"/>
            <a:ext cx="906218" cy="2379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E54ED3D-FCEA-6041-AF3B-A0F65427BC24}"/>
              </a:ext>
            </a:extLst>
          </p:cNvPr>
          <p:cNvSpPr/>
          <p:nvPr/>
        </p:nvSpPr>
        <p:spPr>
          <a:xfrm>
            <a:off x="5392618" y="6036443"/>
            <a:ext cx="87041" cy="20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773828F-55D8-B645-81DC-F91567000CAD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5434923" y="6241343"/>
            <a:ext cx="1216" cy="4934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3AC615D-32A4-324F-BA89-38CDF8CB93F3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3485389" y="6241343"/>
            <a:ext cx="195075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E44CE9-CED1-BE45-998B-5AACA8CED33F}"/>
              </a:ext>
            </a:extLst>
          </p:cNvPr>
          <p:cNvCxnSpPr>
            <a:cxnSpLocks/>
          </p:cNvCxnSpPr>
          <p:nvPr/>
        </p:nvCxnSpPr>
        <p:spPr>
          <a:xfrm flipV="1">
            <a:off x="3492349" y="619626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3E4D4D5-5612-C940-899E-13A5C79F4A16}"/>
              </a:ext>
            </a:extLst>
          </p:cNvPr>
          <p:cNvCxnSpPr>
            <a:cxnSpLocks/>
          </p:cNvCxnSpPr>
          <p:nvPr/>
        </p:nvCxnSpPr>
        <p:spPr>
          <a:xfrm>
            <a:off x="3485389" y="623586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11845D-45E8-BD45-AD32-9BC9EE1C3A80}"/>
              </a:ext>
            </a:extLst>
          </p:cNvPr>
          <p:cNvSpPr/>
          <p:nvPr/>
        </p:nvSpPr>
        <p:spPr>
          <a:xfrm>
            <a:off x="3292173" y="3067915"/>
            <a:ext cx="114298" cy="348227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3303D34-A8AA-7B46-A3CF-818F86EAFE4B}"/>
              </a:ext>
            </a:extLst>
          </p:cNvPr>
          <p:cNvSpPr/>
          <p:nvPr/>
        </p:nvSpPr>
        <p:spPr>
          <a:xfrm>
            <a:off x="3366660" y="3224964"/>
            <a:ext cx="114298" cy="313501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C75D700A-79E3-8A45-8D52-20ACD88109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8504" y="317162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2FBEE2D6-3D6C-0244-BE2D-F058E088289E}"/>
              </a:ext>
            </a:extLst>
          </p:cNvPr>
          <p:cNvCxnSpPr>
            <a:cxnSpLocks/>
          </p:cNvCxnSpPr>
          <p:nvPr/>
        </p:nvCxnSpPr>
        <p:spPr>
          <a:xfrm flipH="1">
            <a:off x="3431419" y="6311809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4670303-ACCD-2E4A-A56B-EE74975E2301}"/>
              </a:ext>
            </a:extLst>
          </p:cNvPr>
          <p:cNvCxnSpPr>
            <a:cxnSpLocks/>
          </p:cNvCxnSpPr>
          <p:nvPr/>
        </p:nvCxnSpPr>
        <p:spPr>
          <a:xfrm flipV="1">
            <a:off x="3408680" y="6386812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41BA6E5-3C4C-3844-B5EF-7B42856AF52C}"/>
              </a:ext>
            </a:extLst>
          </p:cNvPr>
          <p:cNvCxnSpPr>
            <a:cxnSpLocks/>
          </p:cNvCxnSpPr>
          <p:nvPr/>
        </p:nvCxnSpPr>
        <p:spPr>
          <a:xfrm>
            <a:off x="3410918" y="6424909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9F98146-A901-4043-95E1-C6F1F7797E7A}"/>
              </a:ext>
            </a:extLst>
          </p:cNvPr>
          <p:cNvCxnSpPr>
            <a:cxnSpLocks/>
          </p:cNvCxnSpPr>
          <p:nvPr/>
        </p:nvCxnSpPr>
        <p:spPr>
          <a:xfrm>
            <a:off x="76200" y="3067915"/>
            <a:ext cx="3215973" cy="128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6F02770-6ACA-1749-A8FF-8082C12844B4}"/>
              </a:ext>
            </a:extLst>
          </p:cNvPr>
          <p:cNvCxnSpPr>
            <a:cxnSpLocks/>
            <a:stCxn id="209" idx="2"/>
          </p:cNvCxnSpPr>
          <p:nvPr/>
        </p:nvCxnSpPr>
        <p:spPr>
          <a:xfrm flipH="1">
            <a:off x="287780" y="6550190"/>
            <a:ext cx="306154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68E3A92-CFB9-5446-87CD-D34AC2298A84}"/>
              </a:ext>
            </a:extLst>
          </p:cNvPr>
          <p:cNvCxnSpPr>
            <a:cxnSpLocks/>
          </p:cNvCxnSpPr>
          <p:nvPr/>
        </p:nvCxnSpPr>
        <p:spPr>
          <a:xfrm flipV="1">
            <a:off x="294739" y="6505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4227BD9-2D76-E04F-A0B7-118CE59F51FB}"/>
              </a:ext>
            </a:extLst>
          </p:cNvPr>
          <p:cNvCxnSpPr>
            <a:cxnSpLocks/>
          </p:cNvCxnSpPr>
          <p:nvPr/>
        </p:nvCxnSpPr>
        <p:spPr>
          <a:xfrm>
            <a:off x="287779" y="654471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4BE36D2-F753-2A40-B1D0-4B3B6620DEE9}"/>
              </a:ext>
            </a:extLst>
          </p:cNvPr>
          <p:cNvSpPr txBox="1"/>
          <p:nvPr/>
        </p:nvSpPr>
        <p:spPr>
          <a:xfrm>
            <a:off x="3830381" y="622349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FE1F3C-728A-034A-B8D6-A42B1BAE7C11}"/>
              </a:ext>
            </a:extLst>
          </p:cNvPr>
          <p:cNvSpPr txBox="1"/>
          <p:nvPr/>
        </p:nvSpPr>
        <p:spPr>
          <a:xfrm>
            <a:off x="1880962" y="633485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FC40989-1521-4F4D-8EF4-5617A3447D7A}"/>
              </a:ext>
            </a:extLst>
          </p:cNvPr>
          <p:cNvSpPr txBox="1"/>
          <p:nvPr/>
        </p:nvSpPr>
        <p:spPr>
          <a:xfrm>
            <a:off x="1862570" y="2478344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7F73C9-C8F1-A645-8785-61439B25A9E0}"/>
              </a:ext>
            </a:extLst>
          </p:cNvPr>
          <p:cNvSpPr txBox="1"/>
          <p:nvPr/>
        </p:nvSpPr>
        <p:spPr>
          <a:xfrm>
            <a:off x="423224" y="2818350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8B611AE-196C-8947-B95F-0B6C5CC69A6A}"/>
              </a:ext>
            </a:extLst>
          </p:cNvPr>
          <p:cNvSpPr txBox="1"/>
          <p:nvPr/>
        </p:nvSpPr>
        <p:spPr>
          <a:xfrm>
            <a:off x="16398" y="1474955"/>
            <a:ext cx="114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</a:t>
            </a:r>
          </a:p>
          <a:p>
            <a:r>
              <a:rPr lang="en-US" sz="800" dirty="0"/>
              <a:t>String)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86F4697-76A7-DA48-B378-E06A11089767}"/>
              </a:ext>
            </a:extLst>
          </p:cNvPr>
          <p:cNvSpPr txBox="1"/>
          <p:nvPr/>
        </p:nvSpPr>
        <p:spPr>
          <a:xfrm>
            <a:off x="1848022" y="2835200"/>
            <a:ext cx="1142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</p:spTree>
    <p:extLst>
      <p:ext uri="{BB962C8B-B14F-4D97-AF65-F5344CB8AC3E}">
        <p14:creationId xmlns:p14="http://schemas.microsoft.com/office/powerpoint/2010/main" val="335212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256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C092-7133-4FD3-8A79-79B1622BA7B8}"/>
              </a:ext>
            </a:extLst>
          </p:cNvPr>
          <p:cNvGrpSpPr/>
          <p:nvPr/>
        </p:nvGrpSpPr>
        <p:grpSpPr>
          <a:xfrm>
            <a:off x="-5856" y="6130676"/>
            <a:ext cx="3455771" cy="158815"/>
            <a:chOff x="-1060" y="6165785"/>
            <a:chExt cx="3455771" cy="158815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4" y="6259113"/>
              <a:ext cx="3439417" cy="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0" y="6165785"/>
              <a:ext cx="144459" cy="968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2933" y="6262667"/>
              <a:ext cx="114483" cy="619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44362" y="2158311"/>
            <a:ext cx="7467594" cy="3937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7770" y="2165301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58954" y="216019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5294" y="2169348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33455" y="2342241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565" cy="3717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C427C3-DEF9-4D00-ACA1-8167C8E1A210}"/>
              </a:ext>
            </a:extLst>
          </p:cNvPr>
          <p:cNvGrpSpPr/>
          <p:nvPr/>
        </p:nvGrpSpPr>
        <p:grpSpPr>
          <a:xfrm>
            <a:off x="381004" y="4960393"/>
            <a:ext cx="2449891" cy="143144"/>
            <a:chOff x="381004" y="4960393"/>
            <a:chExt cx="2449891" cy="14314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A55581-2724-4465-8C6A-58FFD769E3C3}"/>
              </a:ext>
            </a:extLst>
          </p:cNvPr>
          <p:cNvGrpSpPr/>
          <p:nvPr/>
        </p:nvGrpSpPr>
        <p:grpSpPr>
          <a:xfrm>
            <a:off x="2814885" y="2203047"/>
            <a:ext cx="3388769" cy="107146"/>
            <a:chOff x="2814885" y="2203047"/>
            <a:chExt cx="3388769" cy="10714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8E8EA04-53AD-4730-9505-668212522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95" y="2246826"/>
              <a:ext cx="3372759" cy="858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6F9E168-868E-430B-AC90-DA119B86F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885" y="2203047"/>
              <a:ext cx="87868" cy="557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897322-8D46-42FF-A0F1-04E5DA2C4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8794" y="2258756"/>
              <a:ext cx="90290" cy="514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E4D02DB-DDE1-4D7E-AD78-AB899B1773C8}"/>
              </a:ext>
            </a:extLst>
          </p:cNvPr>
          <p:cNvSpPr txBox="1"/>
          <p:nvPr/>
        </p:nvSpPr>
        <p:spPr>
          <a:xfrm>
            <a:off x="4957056" y="2202471"/>
            <a:ext cx="68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BEA755-97D3-4B0A-88D1-23114AFEFBE0}"/>
              </a:ext>
            </a:extLst>
          </p:cNvPr>
          <p:cNvSpPr txBox="1"/>
          <p:nvPr/>
        </p:nvSpPr>
        <p:spPr>
          <a:xfrm>
            <a:off x="3918330" y="2966222"/>
            <a:ext cx="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CA885-18E2-428F-8593-CFA450082204}"/>
              </a:ext>
            </a:extLst>
          </p:cNvPr>
          <p:cNvSpPr txBox="1"/>
          <p:nvPr/>
        </p:nvSpPr>
        <p:spPr>
          <a:xfrm>
            <a:off x="3810000" y="1244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8B8C70-7EFD-4E97-A7D4-54CFAA6BCDBC}"/>
              </a:ext>
            </a:extLst>
          </p:cNvPr>
          <p:cNvGrpSpPr/>
          <p:nvPr/>
        </p:nvGrpSpPr>
        <p:grpSpPr>
          <a:xfrm>
            <a:off x="2828290" y="5352050"/>
            <a:ext cx="3276600" cy="1295400"/>
            <a:chOff x="3556928" y="2514600"/>
            <a:chExt cx="2539072" cy="1828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F819EB-BEDD-48E0-905B-41982292804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Planner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D8C525-92CC-42DB-B113-BAC0CF257CD6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u="sng" dirty="0" err="1"/>
                <a:t>scheduleOfAllDates</a:t>
              </a:r>
              <a:r>
                <a:rPr lang="en-SG" sz="1100" u="sng" dirty="0"/>
                <a:t>: </a:t>
              </a:r>
              <a:r>
                <a:rPr lang="en-SG" sz="1100" u="sng" dirty="0" err="1"/>
                <a:t>ArrayList</a:t>
              </a:r>
              <a:r>
                <a:rPr lang="en-SG" sz="1100" u="sng" dirty="0"/>
                <a:t>&lt;Event&gt;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54EBB5-8D0A-4997-AE33-658317E23FC3}"/>
                </a:ext>
              </a:extLst>
            </p:cNvPr>
            <p:cNvSpPr/>
            <p:nvPr/>
          </p:nvSpPr>
          <p:spPr>
            <a:xfrm>
              <a:off x="3556928" y="3352800"/>
              <a:ext cx="2539072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Planner(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hasTimeConflict</a:t>
              </a:r>
              <a:r>
                <a:rPr lang="en-SG" sz="1100" dirty="0"/>
                <a:t>(</a:t>
              </a:r>
              <a:r>
                <a:rPr lang="en-SG" sz="1100" dirty="0" err="1"/>
                <a:t>eventToBeAdded</a:t>
              </a:r>
              <a:r>
                <a:rPr lang="en-SG" sz="1100" dirty="0"/>
                <a:t>: Event): Boolean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filterPlanner</a:t>
              </a:r>
              <a:r>
                <a:rPr lang="en-SG" sz="1100" dirty="0"/>
                <a:t>(date: String):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46C47D-67E7-44AB-9E76-6B4F50EA2052}"/>
              </a:ext>
            </a:extLst>
          </p:cNvPr>
          <p:cNvGrpSpPr/>
          <p:nvPr/>
        </p:nvGrpSpPr>
        <p:grpSpPr>
          <a:xfrm>
            <a:off x="507900" y="3007143"/>
            <a:ext cx="1752600" cy="842962"/>
            <a:chOff x="3556928" y="2514600"/>
            <a:chExt cx="2539072" cy="18287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7FF853-F8FF-48AB-852C-E052CE275601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ModuleList</a:t>
              </a:r>
              <a:endParaRPr lang="en-SG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630C40-D885-4133-865C-16B1DEF04D1F}"/>
                </a:ext>
              </a:extLst>
            </p:cNvPr>
            <p:cNvSpPr/>
            <p:nvPr/>
          </p:nvSpPr>
          <p:spPr>
            <a:xfrm>
              <a:off x="3556928" y="2971801"/>
              <a:ext cx="2539072" cy="28283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92803-E43F-4F3C-A041-37E8EC73E2A6}"/>
                </a:ext>
              </a:extLst>
            </p:cNvPr>
            <p:cNvSpPr/>
            <p:nvPr/>
          </p:nvSpPr>
          <p:spPr>
            <a:xfrm>
              <a:off x="3556928" y="3254636"/>
              <a:ext cx="2539072" cy="10887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getMyModules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</a:t>
              </a:r>
              <a:r>
                <a:rPr lang="en-SG" sz="1100" dirty="0" err="1"/>
                <a:t>ModuleDetails</a:t>
              </a:r>
              <a:r>
                <a:rPr lang="en-SG" sz="1100" dirty="0"/>
                <a:t>&gt;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6477-9DF8-4328-9F36-28760E1AAF81}"/>
              </a:ext>
            </a:extLst>
          </p:cNvPr>
          <p:cNvGrpSpPr/>
          <p:nvPr/>
        </p:nvGrpSpPr>
        <p:grpSpPr>
          <a:xfrm>
            <a:off x="5077560" y="2789332"/>
            <a:ext cx="3581400" cy="1394818"/>
            <a:chOff x="3556928" y="2514600"/>
            <a:chExt cx="2539072" cy="1828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69D8E9-95B6-474F-A8AC-FDF0D416331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ModuleSyncer</a:t>
              </a:r>
              <a:endParaRPr lang="en-SG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18CE76-1DAD-407B-8850-C6C9D20D425E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88E672-0B6A-42D3-BC69-7793765E98F2}"/>
                </a:ext>
              </a:extLst>
            </p:cNvPr>
            <p:cNvSpPr/>
            <p:nvPr/>
          </p:nvSpPr>
          <p:spPr>
            <a:xfrm>
              <a:off x="3556928" y="3165566"/>
              <a:ext cx="2539072" cy="117783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ModuleSyncer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, date: String)</a:t>
              </a:r>
            </a:p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getLessonsAndExamsAsEventsOnDate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getLessonsOnDate</a:t>
              </a:r>
              <a:r>
                <a:rPr lang="en-SG" sz="1100" dirty="0"/>
                <a:t>()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getExamsOnDate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B0248-D9C3-4F3F-A186-503971EAA5E9}"/>
              </a:ext>
            </a:extLst>
          </p:cNvPr>
          <p:cNvGrpSpPr/>
          <p:nvPr/>
        </p:nvGrpSpPr>
        <p:grpSpPr>
          <a:xfrm>
            <a:off x="6019800" y="810784"/>
            <a:ext cx="2209800" cy="792053"/>
            <a:chOff x="3556928" y="2514600"/>
            <a:chExt cx="2539072" cy="18288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4C4F2-C197-488E-BB88-53037BF2686F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Timetable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2DD9EA-28A4-4277-AB2F-F9E3AAF52227}"/>
                </a:ext>
              </a:extLst>
            </p:cNvPr>
            <p:cNvSpPr/>
            <p:nvPr/>
          </p:nvSpPr>
          <p:spPr>
            <a:xfrm>
              <a:off x="3556928" y="2971799"/>
              <a:ext cx="2539072" cy="8382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u="sng" dirty="0"/>
                <a:t>+ </a:t>
              </a:r>
              <a:r>
                <a:rPr lang="en-SG" sz="1100" u="sng" dirty="0" err="1"/>
                <a:t>lessonStorage</a:t>
              </a:r>
              <a:r>
                <a:rPr lang="en-SG" sz="1100" u="sng" dirty="0"/>
                <a:t>: </a:t>
              </a:r>
              <a:r>
                <a:rPr lang="en-SG" sz="1100" u="sng" dirty="0" err="1"/>
                <a:t>ArrayList</a:t>
              </a:r>
              <a:r>
                <a:rPr lang="en-SG" sz="1100" u="sng" dirty="0"/>
                <a:t>&lt;Lesson&gt;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099F3C-AD65-41D8-8B7A-63274F9BDDBE}"/>
                </a:ext>
              </a:extLst>
            </p:cNvPr>
            <p:cNvSpPr/>
            <p:nvPr/>
          </p:nvSpPr>
          <p:spPr>
            <a:xfrm>
              <a:off x="3556928" y="3810001"/>
              <a:ext cx="2539072" cy="5333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EE6CB-0912-4690-818D-A97DD869D225}"/>
              </a:ext>
            </a:extLst>
          </p:cNvPr>
          <p:cNvGrpSpPr/>
          <p:nvPr/>
        </p:nvGrpSpPr>
        <p:grpSpPr>
          <a:xfrm>
            <a:off x="2594517" y="420084"/>
            <a:ext cx="2689860" cy="1165470"/>
            <a:chOff x="3556928" y="2514600"/>
            <a:chExt cx="2539072" cy="1828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EEB6D2-655E-4C80-B10A-2EED6A451682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ExamsGetter</a:t>
              </a:r>
              <a:endParaRPr lang="en-SG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43EF8E-329E-4DCE-AAD5-1C3EDE021C87}"/>
                </a:ext>
              </a:extLst>
            </p:cNvPr>
            <p:cNvSpPr/>
            <p:nvPr/>
          </p:nvSpPr>
          <p:spPr>
            <a:xfrm>
              <a:off x="3556928" y="2971800"/>
              <a:ext cx="2539072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dirty="0"/>
                <a:t>exams: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38E247-AECF-4FA2-885C-103CFC3A72B7}"/>
                </a:ext>
              </a:extLst>
            </p:cNvPr>
            <p:cNvSpPr/>
            <p:nvPr/>
          </p:nvSpPr>
          <p:spPr>
            <a:xfrm>
              <a:off x="3556928" y="3505200"/>
              <a:ext cx="2539072" cy="838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ExamsGetter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retrieveModuleExams</a:t>
              </a:r>
              <a:r>
                <a:rPr lang="en-SG" sz="1100" dirty="0"/>
                <a:t>(): void</a:t>
              </a:r>
            </a:p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getExams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B79E48-01EE-4DE1-8AC6-7E194610D2B5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flipH="1" flipV="1">
            <a:off x="1384200" y="3850105"/>
            <a:ext cx="1444090" cy="16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2BD7FB-7D96-4CEA-BDC3-4E0CEFCE6774}"/>
              </a:ext>
            </a:extLst>
          </p:cNvPr>
          <p:cNvGrpSpPr/>
          <p:nvPr/>
        </p:nvGrpSpPr>
        <p:grpSpPr>
          <a:xfrm rot="21319929">
            <a:off x="2257405" y="3294798"/>
            <a:ext cx="2823249" cy="207237"/>
            <a:chOff x="2406400" y="1168669"/>
            <a:chExt cx="2479021" cy="18464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0D3AC9-FD2A-4778-9489-9F652BBA6D96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BBCD1F-593F-4602-A7C8-696B2DEA0A5F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4B6758-6841-46AE-B37D-535C157C01C3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EA516-997F-4E04-A2EE-217DCC132559}"/>
              </a:ext>
            </a:extLst>
          </p:cNvPr>
          <p:cNvCxnSpPr>
            <a:cxnSpLocks/>
            <a:stCxn id="27" idx="1"/>
            <a:endCxn id="9" idx="0"/>
          </p:cNvCxnSpPr>
          <p:nvPr/>
        </p:nvCxnSpPr>
        <p:spPr>
          <a:xfrm flipH="1">
            <a:off x="1384200" y="1318467"/>
            <a:ext cx="1210317" cy="16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3AEEA1-3308-4ECE-81F1-6591E73CA242}"/>
              </a:ext>
            </a:extLst>
          </p:cNvPr>
          <p:cNvGrpSpPr/>
          <p:nvPr/>
        </p:nvGrpSpPr>
        <p:grpSpPr>
          <a:xfrm>
            <a:off x="6934200" y="1622352"/>
            <a:ext cx="329617" cy="1173992"/>
            <a:chOff x="6934200" y="1622352"/>
            <a:chExt cx="329617" cy="117399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B3DD21-F326-4FAE-81B4-C62A8C5F2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0446" y="1625590"/>
              <a:ext cx="16472" cy="1170754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895E5D-5D73-457D-B71C-52863B55AC03}"/>
                </a:ext>
              </a:extLst>
            </p:cNvPr>
            <p:cNvCxnSpPr>
              <a:cxnSpLocks/>
            </p:cNvCxnSpPr>
            <p:nvPr/>
          </p:nvCxnSpPr>
          <p:spPr>
            <a:xfrm>
              <a:off x="7100446" y="1622352"/>
              <a:ext cx="163371" cy="189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05A7B2-7E59-4855-82F7-19632891E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1625634"/>
              <a:ext cx="166246" cy="182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268CD02-C844-4221-B0F3-625EC7AAD9DD}"/>
              </a:ext>
            </a:extLst>
          </p:cNvPr>
          <p:cNvGrpSpPr/>
          <p:nvPr/>
        </p:nvGrpSpPr>
        <p:grpSpPr>
          <a:xfrm rot="2100429">
            <a:off x="3990359" y="2067996"/>
            <a:ext cx="1784589" cy="134480"/>
            <a:chOff x="2406400" y="1168669"/>
            <a:chExt cx="2479021" cy="184647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8598095-8AF8-4974-B8FA-1BDD444BD72F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F6E70F-705D-4726-B9F0-4F9CEC28C3B9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8ED79CD-7AC5-4A14-AD6B-B45028F3FC9F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3DC51C-F3E0-4C7C-9A54-AD9BF871EF40}"/>
              </a:ext>
            </a:extLst>
          </p:cNvPr>
          <p:cNvGrpSpPr/>
          <p:nvPr/>
        </p:nvGrpSpPr>
        <p:grpSpPr>
          <a:xfrm rot="6992883">
            <a:off x="5757428" y="4915334"/>
            <a:ext cx="1784589" cy="134480"/>
            <a:chOff x="2406400" y="1168669"/>
            <a:chExt cx="2479021" cy="184647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7FE3B18-DF7C-42C0-B82A-3D34DDBFDE3E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80DE55-EDBE-41A6-89AD-2BD885C328F3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49D160-5736-456F-852D-95DC4FDA6B3B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0ED6350-5ABE-4010-B7C4-0854C2E0E5F5}"/>
              </a:ext>
            </a:extLst>
          </p:cNvPr>
          <p:cNvSpPr txBox="1"/>
          <p:nvPr/>
        </p:nvSpPr>
        <p:spPr>
          <a:xfrm rot="2955254">
            <a:off x="1251691" y="4094978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0 .. 1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3D5F98-A1A9-4018-8722-64CEB269D657}"/>
              </a:ext>
            </a:extLst>
          </p:cNvPr>
          <p:cNvSpPr txBox="1"/>
          <p:nvPr/>
        </p:nvSpPr>
        <p:spPr>
          <a:xfrm rot="2903372">
            <a:off x="1409851" y="4014987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moduleList</a:t>
            </a:r>
            <a:endParaRPr 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31F021-D5F4-4BF1-A170-CF46A56DC3C8}"/>
              </a:ext>
            </a:extLst>
          </p:cNvPr>
          <p:cNvSpPr txBox="1"/>
          <p:nvPr/>
        </p:nvSpPr>
        <p:spPr>
          <a:xfrm rot="18415614">
            <a:off x="1425285" y="2546802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C9E89C-F2A3-4CFD-8840-5652350BB3FE}"/>
              </a:ext>
            </a:extLst>
          </p:cNvPr>
          <p:cNvSpPr txBox="1"/>
          <p:nvPr/>
        </p:nvSpPr>
        <p:spPr>
          <a:xfrm rot="18312161">
            <a:off x="1046701" y="2491602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moduleList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329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ModuleList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myModules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70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store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myModules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C531E-ED5D-4BA0-96E6-1AFB9994DDA1}"/>
              </a:ext>
            </a:extLst>
          </p:cNvPr>
          <p:cNvGrpSpPr/>
          <p:nvPr/>
        </p:nvGrpSpPr>
        <p:grpSpPr>
          <a:xfrm>
            <a:off x="3429000" y="2429933"/>
            <a:ext cx="1761067" cy="1127454"/>
            <a:chOff x="990600" y="2438400"/>
            <a:chExt cx="1761067" cy="11274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39F82F-028C-4819-9308-C17FEC627390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CS2101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8FD7A3-DBBE-463D-BF60-61AA983B11CC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95369-FA88-4764-9663-007566B515DC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9E0D64-3683-4277-99C8-23237609218C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2DAB983-1E09-4A19-8AD6-C71B9518C39D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72D41B-482F-4975-AB1B-CF7C421A80AD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88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453</Words>
  <Application>Microsoft Office PowerPoint</Application>
  <PresentationFormat>On-screen Show (4:3)</PresentationFormat>
  <Paragraphs>153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Pranav</cp:lastModifiedBy>
  <cp:revision>58</cp:revision>
  <dcterms:created xsi:type="dcterms:W3CDTF">2016-07-22T14:33:02Z</dcterms:created>
  <dcterms:modified xsi:type="dcterms:W3CDTF">2021-10-21T06:26:37Z</dcterms:modified>
</cp:coreProperties>
</file>