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howGuides="1">
      <p:cViewPr>
        <p:scale>
          <a:sx n="100" d="100"/>
          <a:sy n="100" d="100"/>
        </p:scale>
        <p:origin x="758" y="-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1DA1-73DB-2B4C-82A1-9724BAD1B1DE}"/>
              </a:ext>
            </a:extLst>
          </p:cNvPr>
          <p:cNvSpPr/>
          <p:nvPr/>
        </p:nvSpPr>
        <p:spPr>
          <a:xfrm>
            <a:off x="381000" y="1379179"/>
            <a:ext cx="3837765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D3352-CF76-AF4F-92C8-A20064C118FE}"/>
              </a:ext>
            </a:extLst>
          </p:cNvPr>
          <p:cNvSpPr/>
          <p:nvPr/>
        </p:nvSpPr>
        <p:spPr>
          <a:xfrm>
            <a:off x="4447365" y="1379179"/>
            <a:ext cx="4481733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0D4-F8DE-E641-8E4B-BAB3A46961CA}"/>
              </a:ext>
            </a:extLst>
          </p:cNvPr>
          <p:cNvSpPr txBox="1"/>
          <p:nvPr/>
        </p:nvSpPr>
        <p:spPr>
          <a:xfrm>
            <a:off x="1890186" y="13944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EC1C-26EF-EA42-A983-4F878F666DD7}"/>
              </a:ext>
            </a:extLst>
          </p:cNvPr>
          <p:cNvSpPr txBox="1"/>
          <p:nvPr/>
        </p:nvSpPr>
        <p:spPr>
          <a:xfrm>
            <a:off x="6269131" y="1476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462D-5FD0-2745-846B-5E372FECA0CE}"/>
              </a:ext>
            </a:extLst>
          </p:cNvPr>
          <p:cNvSpPr/>
          <p:nvPr/>
        </p:nvSpPr>
        <p:spPr>
          <a:xfrm>
            <a:off x="609600" y="17526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FDED9C-0535-074D-A76C-F2E927F7EBBC}"/>
              </a:ext>
            </a:extLst>
          </p:cNvPr>
          <p:cNvCxnSpPr>
            <a:cxnSpLocks/>
          </p:cNvCxnSpPr>
          <p:nvPr/>
        </p:nvCxnSpPr>
        <p:spPr>
          <a:xfrm>
            <a:off x="1143000" y="2057400"/>
            <a:ext cx="0" cy="3719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34A720-FF53-4E46-8BA5-C1C27775B33F}"/>
              </a:ext>
            </a:extLst>
          </p:cNvPr>
          <p:cNvSpPr/>
          <p:nvPr/>
        </p:nvSpPr>
        <p:spPr>
          <a:xfrm>
            <a:off x="1085851" y="2362200"/>
            <a:ext cx="114298" cy="28956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55E1-AA14-C34A-90FA-AD200EA06FE0}"/>
              </a:ext>
            </a:extLst>
          </p:cNvPr>
          <p:cNvCxnSpPr/>
          <p:nvPr/>
        </p:nvCxnSpPr>
        <p:spPr>
          <a:xfrm>
            <a:off x="228600" y="2362200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B1A527-42E6-6A41-8372-32CBD76BA54F}"/>
              </a:ext>
            </a:extLst>
          </p:cNvPr>
          <p:cNvSpPr txBox="1"/>
          <p:nvPr/>
        </p:nvSpPr>
        <p:spPr>
          <a:xfrm>
            <a:off x="55263" y="2124198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58ADE-B6B8-1C47-B186-3AE03536B3BD}"/>
              </a:ext>
            </a:extLst>
          </p:cNvPr>
          <p:cNvCxnSpPr>
            <a:cxnSpLocks/>
          </p:cNvCxnSpPr>
          <p:nvPr/>
        </p:nvCxnSpPr>
        <p:spPr>
          <a:xfrm flipH="1">
            <a:off x="228600" y="5257800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C96CD-C808-5C4A-9A91-B10059AFEF73}"/>
              </a:ext>
            </a:extLst>
          </p:cNvPr>
          <p:cNvCxnSpPr>
            <a:cxnSpLocks/>
          </p:cNvCxnSpPr>
          <p:nvPr/>
        </p:nvCxnSpPr>
        <p:spPr>
          <a:xfrm flipV="1">
            <a:off x="245377" y="5219702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F571A-2068-4D43-AC81-C5F2E60082FD}"/>
              </a:ext>
            </a:extLst>
          </p:cNvPr>
          <p:cNvCxnSpPr>
            <a:cxnSpLocks/>
          </p:cNvCxnSpPr>
          <p:nvPr/>
        </p:nvCxnSpPr>
        <p:spPr>
          <a:xfrm>
            <a:off x="247615" y="52578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F6D1B-DD69-044F-A2E8-417C0CBDA0C8}"/>
              </a:ext>
            </a:extLst>
          </p:cNvPr>
          <p:cNvSpPr/>
          <p:nvPr/>
        </p:nvSpPr>
        <p:spPr>
          <a:xfrm>
            <a:off x="2630674" y="1785589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TimetableCommand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A224B-FBCF-CB40-8622-7C8BDBC4501F}"/>
              </a:ext>
            </a:extLst>
          </p:cNvPr>
          <p:cNvCxnSpPr>
            <a:cxnSpLocks/>
          </p:cNvCxnSpPr>
          <p:nvPr/>
        </p:nvCxnSpPr>
        <p:spPr>
          <a:xfrm>
            <a:off x="1200149" y="2476375"/>
            <a:ext cx="2126656" cy="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578EB3-280E-D846-9D34-AE13B6BD8EE8}"/>
              </a:ext>
            </a:extLst>
          </p:cNvPr>
          <p:cNvSpPr txBox="1"/>
          <p:nvPr/>
        </p:nvSpPr>
        <p:spPr>
          <a:xfrm>
            <a:off x="1295401" y="2213525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“timetable”)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2A0C2-0AA5-3D4C-8A36-FA991A735EFE}"/>
              </a:ext>
            </a:extLst>
          </p:cNvPr>
          <p:cNvCxnSpPr>
            <a:cxnSpLocks/>
          </p:cNvCxnSpPr>
          <p:nvPr/>
        </p:nvCxnSpPr>
        <p:spPr>
          <a:xfrm>
            <a:off x="3388311" y="2095413"/>
            <a:ext cx="0" cy="36818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32D5EBF-7635-B44C-AC80-0FCA4C390815}"/>
              </a:ext>
            </a:extLst>
          </p:cNvPr>
          <p:cNvSpPr/>
          <p:nvPr/>
        </p:nvSpPr>
        <p:spPr>
          <a:xfrm>
            <a:off x="3326805" y="2476376"/>
            <a:ext cx="114298" cy="224800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5EBD0-A9B2-8F4B-A28A-69B0A1AFFD0D}"/>
              </a:ext>
            </a:extLst>
          </p:cNvPr>
          <p:cNvCxnSpPr>
            <a:cxnSpLocks/>
          </p:cNvCxnSpPr>
          <p:nvPr/>
        </p:nvCxnSpPr>
        <p:spPr>
          <a:xfrm flipH="1">
            <a:off x="1225266" y="4724393"/>
            <a:ext cx="210153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B07D57-F809-FE47-BE1A-F3553BFA72F9}"/>
              </a:ext>
            </a:extLst>
          </p:cNvPr>
          <p:cNvCxnSpPr>
            <a:cxnSpLocks/>
          </p:cNvCxnSpPr>
          <p:nvPr/>
        </p:nvCxnSpPr>
        <p:spPr>
          <a:xfrm flipV="1">
            <a:off x="1203648" y="468629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66CF5-3B2C-4548-800A-D1EC5C1D399D}"/>
              </a:ext>
            </a:extLst>
          </p:cNvPr>
          <p:cNvCxnSpPr>
            <a:cxnSpLocks/>
          </p:cNvCxnSpPr>
          <p:nvPr/>
        </p:nvCxnSpPr>
        <p:spPr>
          <a:xfrm>
            <a:off x="1205886" y="472439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D174DB-0E83-0147-869A-B1841DF2DDC6}"/>
              </a:ext>
            </a:extLst>
          </p:cNvPr>
          <p:cNvSpPr/>
          <p:nvPr/>
        </p:nvSpPr>
        <p:spPr>
          <a:xfrm>
            <a:off x="4719584" y="1728742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C89C59-3044-EF49-9A10-A94E538760AB}"/>
              </a:ext>
            </a:extLst>
          </p:cNvPr>
          <p:cNvCxnSpPr>
            <a:cxnSpLocks/>
          </p:cNvCxnSpPr>
          <p:nvPr/>
        </p:nvCxnSpPr>
        <p:spPr>
          <a:xfrm>
            <a:off x="5274836" y="2102862"/>
            <a:ext cx="0" cy="3674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22C1B-64D1-364B-B9EE-CA832FA69E42}"/>
              </a:ext>
            </a:extLst>
          </p:cNvPr>
          <p:cNvSpPr/>
          <p:nvPr/>
        </p:nvSpPr>
        <p:spPr>
          <a:xfrm>
            <a:off x="5232459" y="2895600"/>
            <a:ext cx="114298" cy="15240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AC6BEB-F679-8447-B67B-1D9774FBCB9E}"/>
              </a:ext>
            </a:extLst>
          </p:cNvPr>
          <p:cNvSpPr/>
          <p:nvPr/>
        </p:nvSpPr>
        <p:spPr>
          <a:xfrm>
            <a:off x="7722569" y="1745640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TimetableStorage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DF3C7-3C3C-6A4A-9D61-2384A29D77AA}"/>
              </a:ext>
            </a:extLst>
          </p:cNvPr>
          <p:cNvCxnSpPr>
            <a:cxnSpLocks/>
          </p:cNvCxnSpPr>
          <p:nvPr/>
        </p:nvCxnSpPr>
        <p:spPr>
          <a:xfrm>
            <a:off x="3438865" y="2895600"/>
            <a:ext cx="17935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267F3E-B358-0546-84FF-4EAAAD33400A}"/>
              </a:ext>
            </a:extLst>
          </p:cNvPr>
          <p:cNvSpPr txBox="1"/>
          <p:nvPr/>
        </p:nvSpPr>
        <p:spPr>
          <a:xfrm>
            <a:off x="3992957" y="2690983"/>
            <a:ext cx="1453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 Details)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539CDB-DCB7-F242-8293-79C260A0BA19}"/>
              </a:ext>
            </a:extLst>
          </p:cNvPr>
          <p:cNvCxnSpPr>
            <a:cxnSpLocks/>
          </p:cNvCxnSpPr>
          <p:nvPr/>
        </p:nvCxnSpPr>
        <p:spPr>
          <a:xfrm flipH="1">
            <a:off x="3441103" y="4419600"/>
            <a:ext cx="17863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12B2CE-BDA0-2D41-A564-FBCF1F18876A}"/>
              </a:ext>
            </a:extLst>
          </p:cNvPr>
          <p:cNvCxnSpPr>
            <a:cxnSpLocks/>
          </p:cNvCxnSpPr>
          <p:nvPr/>
        </p:nvCxnSpPr>
        <p:spPr>
          <a:xfrm flipV="1">
            <a:off x="3438865" y="438150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DBB37E-99E1-FA45-9AA0-4120B2CB0636}"/>
              </a:ext>
            </a:extLst>
          </p:cNvPr>
          <p:cNvCxnSpPr>
            <a:cxnSpLocks/>
          </p:cNvCxnSpPr>
          <p:nvPr/>
        </p:nvCxnSpPr>
        <p:spPr>
          <a:xfrm>
            <a:off x="3441103" y="441960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E873D9D-1E06-3C4F-823B-E32E33EE5B83}"/>
              </a:ext>
            </a:extLst>
          </p:cNvPr>
          <p:cNvSpPr/>
          <p:nvPr/>
        </p:nvSpPr>
        <p:spPr>
          <a:xfrm>
            <a:off x="6373260" y="2798705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EC64CE-0EE4-4941-AB2F-1D7EC3AB49DE}"/>
              </a:ext>
            </a:extLst>
          </p:cNvPr>
          <p:cNvCxnSpPr>
            <a:cxnSpLocks/>
          </p:cNvCxnSpPr>
          <p:nvPr/>
        </p:nvCxnSpPr>
        <p:spPr>
          <a:xfrm>
            <a:off x="5346757" y="2976458"/>
            <a:ext cx="10265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7DB58-55EE-2542-B93A-57F0EEDD45E7}"/>
              </a:ext>
            </a:extLst>
          </p:cNvPr>
          <p:cNvSpPr txBox="1"/>
          <p:nvPr/>
        </p:nvSpPr>
        <p:spPr>
          <a:xfrm>
            <a:off x="5380610" y="2733769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F0837-72BE-F64B-8DFD-D0313A5A9ECA}"/>
              </a:ext>
            </a:extLst>
          </p:cNvPr>
          <p:cNvCxnSpPr>
            <a:cxnSpLocks/>
          </p:cNvCxnSpPr>
          <p:nvPr/>
        </p:nvCxnSpPr>
        <p:spPr>
          <a:xfrm>
            <a:off x="6909980" y="3172825"/>
            <a:ext cx="0" cy="260448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66F112-BC28-764A-8343-B2FA41A2A1FB}"/>
              </a:ext>
            </a:extLst>
          </p:cNvPr>
          <p:cNvSpPr/>
          <p:nvPr/>
        </p:nvSpPr>
        <p:spPr>
          <a:xfrm>
            <a:off x="6851979" y="3184675"/>
            <a:ext cx="114298" cy="6253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C1D507-E194-6447-8615-7C93E536F484}"/>
              </a:ext>
            </a:extLst>
          </p:cNvPr>
          <p:cNvCxnSpPr>
            <a:cxnSpLocks/>
          </p:cNvCxnSpPr>
          <p:nvPr/>
        </p:nvCxnSpPr>
        <p:spPr>
          <a:xfrm flipH="1">
            <a:off x="5353960" y="3803651"/>
            <a:ext cx="1491301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52E062-701C-0E47-8BAE-670C93FFFEE4}"/>
              </a:ext>
            </a:extLst>
          </p:cNvPr>
          <p:cNvCxnSpPr>
            <a:cxnSpLocks/>
          </p:cNvCxnSpPr>
          <p:nvPr/>
        </p:nvCxnSpPr>
        <p:spPr>
          <a:xfrm flipV="1">
            <a:off x="5351720" y="376555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8F40BF-AAD1-7244-8940-B82C07835CD9}"/>
              </a:ext>
            </a:extLst>
          </p:cNvPr>
          <p:cNvCxnSpPr>
            <a:cxnSpLocks/>
          </p:cNvCxnSpPr>
          <p:nvPr/>
        </p:nvCxnSpPr>
        <p:spPr>
          <a:xfrm>
            <a:off x="5353958" y="380365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A9C80-22C7-AF4A-9B1A-675CD75CFC40}"/>
              </a:ext>
            </a:extLst>
          </p:cNvPr>
          <p:cNvCxnSpPr>
            <a:cxnSpLocks/>
          </p:cNvCxnSpPr>
          <p:nvPr/>
        </p:nvCxnSpPr>
        <p:spPr>
          <a:xfrm>
            <a:off x="8305800" y="2119760"/>
            <a:ext cx="0" cy="36575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FC1C4B-DAF9-7147-9D15-74AD2C16DF59}"/>
              </a:ext>
            </a:extLst>
          </p:cNvPr>
          <p:cNvCxnSpPr>
            <a:cxnSpLocks/>
          </p:cNvCxnSpPr>
          <p:nvPr/>
        </p:nvCxnSpPr>
        <p:spPr>
          <a:xfrm>
            <a:off x="6964039" y="3276601"/>
            <a:ext cx="128461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FEB09FD-AA65-1446-92AC-7FFEED096FA6}"/>
              </a:ext>
            </a:extLst>
          </p:cNvPr>
          <p:cNvCxnSpPr>
            <a:cxnSpLocks/>
          </p:cNvCxnSpPr>
          <p:nvPr/>
        </p:nvCxnSpPr>
        <p:spPr>
          <a:xfrm flipH="1">
            <a:off x="6966278" y="3749513"/>
            <a:ext cx="131466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CC3FAB-7DFE-9F4D-9127-85AE74940705}"/>
              </a:ext>
            </a:extLst>
          </p:cNvPr>
          <p:cNvCxnSpPr>
            <a:cxnSpLocks/>
          </p:cNvCxnSpPr>
          <p:nvPr/>
        </p:nvCxnSpPr>
        <p:spPr>
          <a:xfrm flipV="1">
            <a:off x="6964039" y="371141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FB772D-E317-6148-BEAD-AFAE5B8ADFEB}"/>
              </a:ext>
            </a:extLst>
          </p:cNvPr>
          <p:cNvCxnSpPr>
            <a:cxnSpLocks/>
          </p:cNvCxnSpPr>
          <p:nvPr/>
        </p:nvCxnSpPr>
        <p:spPr>
          <a:xfrm>
            <a:off x="6966277" y="374951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1F27B1-93EB-A24B-AD2A-447887C05397}"/>
              </a:ext>
            </a:extLst>
          </p:cNvPr>
          <p:cNvSpPr/>
          <p:nvPr/>
        </p:nvSpPr>
        <p:spPr>
          <a:xfrm>
            <a:off x="8248651" y="3276600"/>
            <a:ext cx="114298" cy="47291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7236D7-BA99-EF42-A7B3-4C3E42E15011}"/>
              </a:ext>
            </a:extLst>
          </p:cNvPr>
          <p:cNvSpPr txBox="1"/>
          <p:nvPr/>
        </p:nvSpPr>
        <p:spPr>
          <a:xfrm>
            <a:off x="7472991" y="3057706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A4F582-D7A1-EE4F-8BEE-60AE7E1AFC30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187038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61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Pow Zhi Xiang</cp:lastModifiedBy>
  <cp:revision>34</cp:revision>
  <dcterms:created xsi:type="dcterms:W3CDTF">2016-07-22T14:33:02Z</dcterms:created>
  <dcterms:modified xsi:type="dcterms:W3CDTF">2021-10-19T17:19:58Z</dcterms:modified>
</cp:coreProperties>
</file>