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0" r:id="rId4"/>
    <p:sldId id="266" r:id="rId5"/>
    <p:sldId id="262" r:id="rId6"/>
    <p:sldId id="263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 varScale="1">
        <p:scale>
          <a:sx n="113" d="100"/>
          <a:sy n="113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AEDC3-9DC8-4E39-9EB3-D5203C53C01C}"/>
              </a:ext>
            </a:extLst>
          </p:cNvPr>
          <p:cNvGrpSpPr/>
          <p:nvPr/>
        </p:nvGrpSpPr>
        <p:grpSpPr>
          <a:xfrm>
            <a:off x="892423" y="2791203"/>
            <a:ext cx="113349" cy="229735"/>
            <a:chOff x="892968" y="2808822"/>
            <a:chExt cx="113349" cy="22973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A62FB-9132-4D06-B0E8-72CD31EC8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B312E1-2BFE-4645-8FA2-6119CC5A6D0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16">
              <a:extLst>
                <a:ext uri="{FF2B5EF4-FFF2-40B4-BE49-F238E27FC236}">
                  <a16:creationId xmlns:a16="http://schemas.microsoft.com/office/drawing/2014/main" id="{24A7CFB5-8441-4698-B6C5-21FF42EF08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storeModuleByCode</a:t>
            </a:r>
            <a:r>
              <a:rPr lang="en-US" sz="800" dirty="0"/>
              <a:t>(</a:t>
            </a:r>
            <a:r>
              <a:rPr lang="en-US" sz="800" dirty="0" err="1"/>
              <a:t>moduleCode</a:t>
            </a:r>
            <a:r>
              <a:rPr lang="en-US" sz="800" dirty="0"/>
              <a:t>, </a:t>
            </a:r>
            <a:r>
              <a:rPr lang="en-US" sz="800" dirty="0" err="1"/>
              <a:t>moduleDb</a:t>
            </a:r>
            <a:r>
              <a:rPr lang="en-US" sz="800" dirty="0"/>
              <a:t>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ModuleCommand</a:t>
            </a:r>
            <a:r>
              <a:rPr lang="en-US" sz="800" dirty="0"/>
              <a:t>(subcommand, </a:t>
            </a:r>
            <a:r>
              <a:rPr lang="en-US" sz="800" dirty="0" err="1"/>
              <a:t>parsedArguments</a:t>
            </a:r>
            <a:r>
              <a:rPr lang="en-US" sz="8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ModuleCommand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</a:t>
            </a:r>
            <a:r>
              <a:rPr lang="en-US" sz="800" dirty="0"/>
              <a:t>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moduleList:ModuleList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writeToFile</a:t>
            </a:r>
            <a:r>
              <a:rPr lang="en-US" sz="800" dirty="0"/>
              <a:t>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CommandResult</a:t>
            </a:r>
            <a:r>
              <a:rPr lang="en-US" sz="800" dirty="0"/>
              <a:t>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 err="1"/>
              <a:t>ModuleStorage</a:t>
            </a:r>
            <a:endParaRPr lang="en-US" sz="8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B91C5734-92C8-6C40-900A-1B3409BA4D11}"/>
              </a:ext>
            </a:extLst>
          </p:cNvPr>
          <p:cNvSpPr/>
          <p:nvPr/>
        </p:nvSpPr>
        <p:spPr>
          <a:xfrm>
            <a:off x="609600" y="1177139"/>
            <a:ext cx="1143000" cy="3048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7F8D2BB-ACF4-5147-A3DA-5CEC43A2D6B6}"/>
              </a:ext>
            </a:extLst>
          </p:cNvPr>
          <p:cNvCxnSpPr>
            <a:cxnSpLocks/>
          </p:cNvCxnSpPr>
          <p:nvPr/>
        </p:nvCxnSpPr>
        <p:spPr>
          <a:xfrm>
            <a:off x="1143000" y="1481939"/>
            <a:ext cx="0" cy="14136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F50AE64-DE8A-E34D-82D8-01D2C31E9778}"/>
              </a:ext>
            </a:extLst>
          </p:cNvPr>
          <p:cNvSpPr/>
          <p:nvPr/>
        </p:nvSpPr>
        <p:spPr>
          <a:xfrm>
            <a:off x="1085851" y="1786739"/>
            <a:ext cx="114298" cy="102238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ACA0DF-D96D-D24C-8E20-BDB1EC2AE152}"/>
              </a:ext>
            </a:extLst>
          </p:cNvPr>
          <p:cNvCxnSpPr>
            <a:cxnSpLocks/>
          </p:cNvCxnSpPr>
          <p:nvPr/>
        </p:nvCxnSpPr>
        <p:spPr>
          <a:xfrm>
            <a:off x="11491" y="1798965"/>
            <a:ext cx="107436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644D7D-6AF2-9646-ACB9-42BFDA9B215F}"/>
              </a:ext>
            </a:extLst>
          </p:cNvPr>
          <p:cNvCxnSpPr>
            <a:cxnSpLocks/>
          </p:cNvCxnSpPr>
          <p:nvPr/>
        </p:nvCxnSpPr>
        <p:spPr>
          <a:xfrm flipH="1">
            <a:off x="299946" y="2809127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954D1C-24B8-E34E-AFFD-0A318A802012}"/>
              </a:ext>
            </a:extLst>
          </p:cNvPr>
          <p:cNvCxnSpPr>
            <a:cxnSpLocks/>
          </p:cNvCxnSpPr>
          <p:nvPr/>
        </p:nvCxnSpPr>
        <p:spPr>
          <a:xfrm flipV="1">
            <a:off x="321469" y="2765068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A5AAA07-F257-8C4F-AF4F-61C9C040ACCF}"/>
              </a:ext>
            </a:extLst>
          </p:cNvPr>
          <p:cNvCxnSpPr>
            <a:cxnSpLocks/>
          </p:cNvCxnSpPr>
          <p:nvPr/>
        </p:nvCxnSpPr>
        <p:spPr>
          <a:xfrm>
            <a:off x="321611" y="281460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79FECE7-8A6A-7543-89A7-28718CE6F467}"/>
              </a:ext>
            </a:extLst>
          </p:cNvPr>
          <p:cNvSpPr/>
          <p:nvPr/>
        </p:nvSpPr>
        <p:spPr>
          <a:xfrm>
            <a:off x="2792718" y="1926661"/>
            <a:ext cx="1172685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:TimetableCommand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91A8FFF-FED5-F644-848A-E8292FA87745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1280838" y="2079061"/>
            <a:ext cx="1511880" cy="10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42871A1-0E89-9B43-8493-EDA30B4653AE}"/>
              </a:ext>
            </a:extLst>
          </p:cNvPr>
          <p:cNvSpPr txBox="1"/>
          <p:nvPr/>
        </p:nvSpPr>
        <p:spPr>
          <a:xfrm>
            <a:off x="1408312" y="1594802"/>
            <a:ext cx="157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990EC0C-D330-AC45-BB08-C9B4A9F49768}"/>
              </a:ext>
            </a:extLst>
          </p:cNvPr>
          <p:cNvCxnSpPr>
            <a:cxnSpLocks/>
            <a:stCxn id="158" idx="0"/>
          </p:cNvCxnSpPr>
          <p:nvPr/>
        </p:nvCxnSpPr>
        <p:spPr>
          <a:xfrm flipH="1">
            <a:off x="3334974" y="2230720"/>
            <a:ext cx="7761" cy="4504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BFF369-43E6-D945-B7E0-0CEC7D07E661}"/>
              </a:ext>
            </a:extLst>
          </p:cNvPr>
          <p:cNvSpPr/>
          <p:nvPr/>
        </p:nvSpPr>
        <p:spPr>
          <a:xfrm>
            <a:off x="3285586" y="2230720"/>
            <a:ext cx="114298" cy="23345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115E5F-8B29-6549-A28D-B0F0C65DB48F}"/>
              </a:ext>
            </a:extLst>
          </p:cNvPr>
          <p:cNvCxnSpPr>
            <a:cxnSpLocks/>
          </p:cNvCxnSpPr>
          <p:nvPr/>
        </p:nvCxnSpPr>
        <p:spPr>
          <a:xfrm flipH="1">
            <a:off x="1267997" y="2462671"/>
            <a:ext cx="2057663" cy="15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D73967-D422-584F-9D48-5644658238B4}"/>
              </a:ext>
            </a:extLst>
          </p:cNvPr>
          <p:cNvCxnSpPr>
            <a:cxnSpLocks/>
          </p:cNvCxnSpPr>
          <p:nvPr/>
        </p:nvCxnSpPr>
        <p:spPr>
          <a:xfrm flipV="1">
            <a:off x="1270825" y="242457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62DA8C-488D-DD49-8BE9-7FDFF281FFFB}"/>
              </a:ext>
            </a:extLst>
          </p:cNvPr>
          <p:cNvCxnSpPr>
            <a:cxnSpLocks/>
          </p:cNvCxnSpPr>
          <p:nvPr/>
        </p:nvCxnSpPr>
        <p:spPr>
          <a:xfrm>
            <a:off x="1263865" y="246417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ECADE7-84E6-BC43-AD74-5D3B78AA0B4D}"/>
              </a:ext>
            </a:extLst>
          </p:cNvPr>
          <p:cNvSpPr/>
          <p:nvPr/>
        </p:nvSpPr>
        <p:spPr>
          <a:xfrm>
            <a:off x="4742885" y="311351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:Timetable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0CCA115-ED3B-9949-A6F4-1BF80AE4D6B1}"/>
              </a:ext>
            </a:extLst>
          </p:cNvPr>
          <p:cNvCxnSpPr>
            <a:cxnSpLocks/>
          </p:cNvCxnSpPr>
          <p:nvPr/>
        </p:nvCxnSpPr>
        <p:spPr>
          <a:xfrm flipH="1">
            <a:off x="5282864" y="3490745"/>
            <a:ext cx="7439" cy="2227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9523C36-FA47-9D41-8DB9-2BB25645521B}"/>
              </a:ext>
            </a:extLst>
          </p:cNvPr>
          <p:cNvSpPr/>
          <p:nvPr/>
        </p:nvSpPr>
        <p:spPr>
          <a:xfrm>
            <a:off x="5232459" y="3487639"/>
            <a:ext cx="114298" cy="177007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43819BC-D1E4-7142-BA63-6D7997C632F5}"/>
              </a:ext>
            </a:extLst>
          </p:cNvPr>
          <p:cNvSpPr/>
          <p:nvPr/>
        </p:nvSpPr>
        <p:spPr>
          <a:xfrm>
            <a:off x="8058082" y="4475466"/>
            <a:ext cx="993266" cy="3628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:TimetableStorage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82F966-32C7-5E4C-9ADD-1306C6F98A3E}"/>
              </a:ext>
            </a:extLst>
          </p:cNvPr>
          <p:cNvCxnSpPr>
            <a:cxnSpLocks/>
          </p:cNvCxnSpPr>
          <p:nvPr/>
        </p:nvCxnSpPr>
        <p:spPr>
          <a:xfrm flipV="1">
            <a:off x="3406471" y="3342186"/>
            <a:ext cx="1332134" cy="117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4BF28F9-F9C5-F645-ACEF-30FBB081A985}"/>
              </a:ext>
            </a:extLst>
          </p:cNvPr>
          <p:cNvSpPr txBox="1"/>
          <p:nvPr/>
        </p:nvSpPr>
        <p:spPr>
          <a:xfrm>
            <a:off x="3794697" y="2935320"/>
            <a:ext cx="133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inputLesson(lessonDetails : String[])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09B84CA-E1F5-0A48-B56E-E4F5A1EB9853}"/>
              </a:ext>
            </a:extLst>
          </p:cNvPr>
          <p:cNvCxnSpPr>
            <a:cxnSpLocks/>
          </p:cNvCxnSpPr>
          <p:nvPr/>
        </p:nvCxnSpPr>
        <p:spPr>
          <a:xfrm flipH="1" flipV="1">
            <a:off x="3493647" y="5252232"/>
            <a:ext cx="1724466" cy="54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E54979-B1D0-9844-A9FF-5FD1E702CBF1}"/>
              </a:ext>
            </a:extLst>
          </p:cNvPr>
          <p:cNvCxnSpPr>
            <a:cxnSpLocks/>
          </p:cNvCxnSpPr>
          <p:nvPr/>
        </p:nvCxnSpPr>
        <p:spPr>
          <a:xfrm flipV="1">
            <a:off x="3474453" y="521413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BA62D8D-DE09-7945-9CB6-2E2D5F372DF2}"/>
              </a:ext>
            </a:extLst>
          </p:cNvPr>
          <p:cNvCxnSpPr>
            <a:cxnSpLocks/>
          </p:cNvCxnSpPr>
          <p:nvPr/>
        </p:nvCxnSpPr>
        <p:spPr>
          <a:xfrm>
            <a:off x="3476691" y="525223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501B3E8-1B40-DC43-A955-FBDD94C1D9ED}"/>
              </a:ext>
            </a:extLst>
          </p:cNvPr>
          <p:cNvSpPr/>
          <p:nvPr/>
        </p:nvSpPr>
        <p:spPr>
          <a:xfrm>
            <a:off x="6756418" y="3554929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B886B5-8767-544F-B4EB-4005B7AAE1F7}"/>
              </a:ext>
            </a:extLst>
          </p:cNvPr>
          <p:cNvCxnSpPr>
            <a:cxnSpLocks/>
            <a:stCxn id="175" idx="0"/>
          </p:cNvCxnSpPr>
          <p:nvPr/>
        </p:nvCxnSpPr>
        <p:spPr>
          <a:xfrm>
            <a:off x="7292917" y="3929049"/>
            <a:ext cx="0" cy="387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359B54-9372-1146-A643-A9CFB0041F33}"/>
              </a:ext>
            </a:extLst>
          </p:cNvPr>
          <p:cNvCxnSpPr>
            <a:cxnSpLocks/>
          </p:cNvCxnSpPr>
          <p:nvPr/>
        </p:nvCxnSpPr>
        <p:spPr>
          <a:xfrm>
            <a:off x="5343743" y="3757336"/>
            <a:ext cx="143023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5F0E4-CB56-0E40-8D1B-DAEFF3EAD8C4}"/>
              </a:ext>
            </a:extLst>
          </p:cNvPr>
          <p:cNvSpPr txBox="1"/>
          <p:nvPr/>
        </p:nvSpPr>
        <p:spPr>
          <a:xfrm>
            <a:off x="5591681" y="4201464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FFC4D1-5508-D24D-A0F2-C1D6AB11DA10}"/>
              </a:ext>
            </a:extLst>
          </p:cNvPr>
          <p:cNvSpPr/>
          <p:nvPr/>
        </p:nvSpPr>
        <p:spPr>
          <a:xfrm>
            <a:off x="7235768" y="3929049"/>
            <a:ext cx="114298" cy="2758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5258165-4E5C-294D-A62A-C53B0D50D003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5361103" y="4204948"/>
            <a:ext cx="193181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3A29331-A57C-9F47-989B-D5A6F17CCE24}"/>
              </a:ext>
            </a:extLst>
          </p:cNvPr>
          <p:cNvCxnSpPr>
            <a:cxnSpLocks/>
          </p:cNvCxnSpPr>
          <p:nvPr/>
        </p:nvCxnSpPr>
        <p:spPr>
          <a:xfrm flipV="1">
            <a:off x="5356873" y="4170178"/>
            <a:ext cx="76377" cy="27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24C928-D158-BE49-8308-76C113E8E4BF}"/>
              </a:ext>
            </a:extLst>
          </p:cNvPr>
          <p:cNvCxnSpPr>
            <a:cxnSpLocks/>
          </p:cNvCxnSpPr>
          <p:nvPr/>
        </p:nvCxnSpPr>
        <p:spPr>
          <a:xfrm>
            <a:off x="5349044" y="420852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1EE312-9204-A240-B59E-F3BDA8591FDB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8554715" y="4838365"/>
            <a:ext cx="11350" cy="724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4C90F96-F359-4448-844B-D88E6A6992C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5343743" y="4656916"/>
            <a:ext cx="2714339" cy="10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80A67B-D028-5E49-B860-05FD05A2D01C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5361102" y="5068647"/>
            <a:ext cx="319500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5D1D77F-6160-0646-B715-591B5390DE4A}"/>
              </a:ext>
            </a:extLst>
          </p:cNvPr>
          <p:cNvCxnSpPr>
            <a:cxnSpLocks/>
          </p:cNvCxnSpPr>
          <p:nvPr/>
        </p:nvCxnSpPr>
        <p:spPr>
          <a:xfrm flipV="1">
            <a:off x="5348902" y="5035711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5150F64-70BC-1A43-B876-F56D7015AEF9}"/>
              </a:ext>
            </a:extLst>
          </p:cNvPr>
          <p:cNvCxnSpPr>
            <a:cxnSpLocks/>
          </p:cNvCxnSpPr>
          <p:nvPr/>
        </p:nvCxnSpPr>
        <p:spPr>
          <a:xfrm>
            <a:off x="5351140" y="5073808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078BD7-A728-4447-B48F-139A95D9A010}"/>
              </a:ext>
            </a:extLst>
          </p:cNvPr>
          <p:cNvSpPr/>
          <p:nvPr/>
        </p:nvSpPr>
        <p:spPr>
          <a:xfrm>
            <a:off x="8498954" y="4843525"/>
            <a:ext cx="114298" cy="2251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08500C-17BB-934F-8CC0-68E0E6EDEA97}"/>
              </a:ext>
            </a:extLst>
          </p:cNvPr>
          <p:cNvSpPr txBox="1"/>
          <p:nvPr/>
        </p:nvSpPr>
        <p:spPr>
          <a:xfrm>
            <a:off x="7081245" y="444495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00429F5-BEB6-7348-A7CF-09D90D9CA1B8}"/>
              </a:ext>
            </a:extLst>
          </p:cNvPr>
          <p:cNvSpPr txBox="1"/>
          <p:nvPr/>
        </p:nvSpPr>
        <p:spPr>
          <a:xfrm>
            <a:off x="3764821" y="189493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FDAE97A-8693-7744-8C47-B561C949EA2F}"/>
              </a:ext>
            </a:extLst>
          </p:cNvPr>
          <p:cNvSpPr/>
          <p:nvPr/>
        </p:nvSpPr>
        <p:spPr>
          <a:xfrm>
            <a:off x="5315286" y="434399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0D1094BF-09FA-6240-A922-C428AE964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6283" y="4280531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6B239C60-300A-4C4D-A387-31021816A7B9}"/>
              </a:ext>
            </a:extLst>
          </p:cNvPr>
          <p:cNvCxnSpPr>
            <a:cxnSpLocks/>
          </p:cNvCxnSpPr>
          <p:nvPr/>
        </p:nvCxnSpPr>
        <p:spPr>
          <a:xfrm flipH="1">
            <a:off x="5377084" y="444752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A4D7C0-BFE9-8041-9B5A-85369D65F70D}"/>
              </a:ext>
            </a:extLst>
          </p:cNvPr>
          <p:cNvCxnSpPr>
            <a:cxnSpLocks/>
          </p:cNvCxnSpPr>
          <p:nvPr/>
        </p:nvCxnSpPr>
        <p:spPr>
          <a:xfrm flipV="1">
            <a:off x="5354345" y="452252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9C22157-7084-5A43-9F57-3ECA2D786C18}"/>
              </a:ext>
            </a:extLst>
          </p:cNvPr>
          <p:cNvCxnSpPr>
            <a:cxnSpLocks/>
          </p:cNvCxnSpPr>
          <p:nvPr/>
        </p:nvCxnSpPr>
        <p:spPr>
          <a:xfrm>
            <a:off x="5356583" y="456062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EB83254-EA39-C543-95B9-D0FCE53ADA18}"/>
              </a:ext>
            </a:extLst>
          </p:cNvPr>
          <p:cNvSpPr txBox="1"/>
          <p:nvPr/>
        </p:nvSpPr>
        <p:spPr>
          <a:xfrm>
            <a:off x="5529291" y="3429000"/>
            <a:ext cx="132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Lesson(lessonDetails : String[])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DB18D1-1C58-DF40-9EE9-BDB9FE59B4D4}"/>
              </a:ext>
            </a:extLst>
          </p:cNvPr>
          <p:cNvSpPr/>
          <p:nvPr/>
        </p:nvSpPr>
        <p:spPr>
          <a:xfrm>
            <a:off x="1157198" y="1988596"/>
            <a:ext cx="114298" cy="61716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7A47A5CD-446A-9D40-B1A3-91D65D307E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1219" y="1922940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831CD29-9ABA-D247-A558-3B529D70E956}"/>
              </a:ext>
            </a:extLst>
          </p:cNvPr>
          <p:cNvSpPr txBox="1"/>
          <p:nvPr/>
        </p:nvSpPr>
        <p:spPr>
          <a:xfrm>
            <a:off x="5980315" y="3974881"/>
            <a:ext cx="45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lesson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1D93FEE-ACC1-664F-9AED-D7090823B794}"/>
              </a:ext>
            </a:extLst>
          </p:cNvPr>
          <p:cNvCxnSpPr/>
          <p:nvPr/>
        </p:nvCxnSpPr>
        <p:spPr>
          <a:xfrm>
            <a:off x="3393225" y="5888014"/>
            <a:ext cx="1634928" cy="123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A46AA-D6D4-B649-9222-4D643B1DDF4F}"/>
              </a:ext>
            </a:extLst>
          </p:cNvPr>
          <p:cNvSpPr/>
          <p:nvPr/>
        </p:nvSpPr>
        <p:spPr>
          <a:xfrm>
            <a:off x="5026094" y="5803966"/>
            <a:ext cx="906218" cy="2379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54ED3D-FCEA-6041-AF3B-A0F65427BC24}"/>
              </a:ext>
            </a:extLst>
          </p:cNvPr>
          <p:cNvSpPr/>
          <p:nvPr/>
        </p:nvSpPr>
        <p:spPr>
          <a:xfrm>
            <a:off x="5392618" y="6036443"/>
            <a:ext cx="87041" cy="2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773828F-55D8-B645-81DC-F91567000CAD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5434923" y="6241343"/>
            <a:ext cx="1216" cy="4934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3AC615D-32A4-324F-BA89-38CDF8CB93F3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3485389" y="6241343"/>
            <a:ext cx="19507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CE44CE9-CED1-BE45-998B-5AACA8CED33F}"/>
              </a:ext>
            </a:extLst>
          </p:cNvPr>
          <p:cNvCxnSpPr>
            <a:cxnSpLocks/>
          </p:cNvCxnSpPr>
          <p:nvPr/>
        </p:nvCxnSpPr>
        <p:spPr>
          <a:xfrm flipV="1">
            <a:off x="3492349" y="619626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E4D4D5-5612-C940-899E-13A5C79F4A16}"/>
              </a:ext>
            </a:extLst>
          </p:cNvPr>
          <p:cNvCxnSpPr>
            <a:cxnSpLocks/>
          </p:cNvCxnSpPr>
          <p:nvPr/>
        </p:nvCxnSpPr>
        <p:spPr>
          <a:xfrm>
            <a:off x="3485389" y="6235865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11845D-45E8-BD45-AD32-9BC9EE1C3A80}"/>
              </a:ext>
            </a:extLst>
          </p:cNvPr>
          <p:cNvSpPr/>
          <p:nvPr/>
        </p:nvSpPr>
        <p:spPr>
          <a:xfrm>
            <a:off x="3292173" y="3067915"/>
            <a:ext cx="114298" cy="348227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3303D34-A8AA-7B46-A3CF-818F86EAFE4B}"/>
              </a:ext>
            </a:extLst>
          </p:cNvPr>
          <p:cNvSpPr/>
          <p:nvPr/>
        </p:nvSpPr>
        <p:spPr>
          <a:xfrm>
            <a:off x="3366660" y="3224964"/>
            <a:ext cx="114298" cy="313501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C75D700A-79E3-8A45-8D52-20ACD88109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8504" y="317162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2FBEE2D6-3D6C-0244-BE2D-F058E088289E}"/>
              </a:ext>
            </a:extLst>
          </p:cNvPr>
          <p:cNvCxnSpPr>
            <a:cxnSpLocks/>
          </p:cNvCxnSpPr>
          <p:nvPr/>
        </p:nvCxnSpPr>
        <p:spPr>
          <a:xfrm flipH="1">
            <a:off x="3431419" y="6311809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4670303-ACCD-2E4A-A56B-EE74975E2301}"/>
              </a:ext>
            </a:extLst>
          </p:cNvPr>
          <p:cNvCxnSpPr>
            <a:cxnSpLocks/>
          </p:cNvCxnSpPr>
          <p:nvPr/>
        </p:nvCxnSpPr>
        <p:spPr>
          <a:xfrm flipV="1">
            <a:off x="3408680" y="6386812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41BA6E5-3C4C-3844-B5EF-7B42856AF52C}"/>
              </a:ext>
            </a:extLst>
          </p:cNvPr>
          <p:cNvCxnSpPr>
            <a:cxnSpLocks/>
          </p:cNvCxnSpPr>
          <p:nvPr/>
        </p:nvCxnSpPr>
        <p:spPr>
          <a:xfrm>
            <a:off x="3410918" y="6424909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F98146-A901-4043-95E1-C6F1F7797E7A}"/>
              </a:ext>
            </a:extLst>
          </p:cNvPr>
          <p:cNvCxnSpPr>
            <a:cxnSpLocks/>
          </p:cNvCxnSpPr>
          <p:nvPr/>
        </p:nvCxnSpPr>
        <p:spPr>
          <a:xfrm>
            <a:off x="76200" y="3067915"/>
            <a:ext cx="3215973" cy="12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6F02770-6ACA-1749-A8FF-8082C12844B4}"/>
              </a:ext>
            </a:extLst>
          </p:cNvPr>
          <p:cNvCxnSpPr>
            <a:cxnSpLocks/>
            <a:stCxn id="209" idx="2"/>
          </p:cNvCxnSpPr>
          <p:nvPr/>
        </p:nvCxnSpPr>
        <p:spPr>
          <a:xfrm flipH="1">
            <a:off x="287780" y="6550190"/>
            <a:ext cx="306154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68E3A92-CFB9-5446-87CD-D34AC2298A84}"/>
              </a:ext>
            </a:extLst>
          </p:cNvPr>
          <p:cNvCxnSpPr>
            <a:cxnSpLocks/>
          </p:cNvCxnSpPr>
          <p:nvPr/>
        </p:nvCxnSpPr>
        <p:spPr>
          <a:xfrm flipV="1">
            <a:off x="294739" y="650511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4227BD9-2D76-E04F-A0B7-118CE59F51FB}"/>
              </a:ext>
            </a:extLst>
          </p:cNvPr>
          <p:cNvCxnSpPr>
            <a:cxnSpLocks/>
          </p:cNvCxnSpPr>
          <p:nvPr/>
        </p:nvCxnSpPr>
        <p:spPr>
          <a:xfrm>
            <a:off x="287779" y="654471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4BE36D2-F753-2A40-B1D0-4B3B6620DEE9}"/>
              </a:ext>
            </a:extLst>
          </p:cNvPr>
          <p:cNvSpPr txBox="1"/>
          <p:nvPr/>
        </p:nvSpPr>
        <p:spPr>
          <a:xfrm>
            <a:off x="3830381" y="622349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FE1F3C-728A-034A-B8D6-A42B1BAE7C11}"/>
              </a:ext>
            </a:extLst>
          </p:cNvPr>
          <p:cNvSpPr txBox="1"/>
          <p:nvPr/>
        </p:nvSpPr>
        <p:spPr>
          <a:xfrm>
            <a:off x="1880962" y="6334859"/>
            <a:ext cx="47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C40989-1521-4F4D-8EF4-5617A3447D7A}"/>
              </a:ext>
            </a:extLst>
          </p:cNvPr>
          <p:cNvSpPr txBox="1"/>
          <p:nvPr/>
        </p:nvSpPr>
        <p:spPr>
          <a:xfrm>
            <a:off x="1862570" y="2478344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47F73C9-C8F1-A645-8785-61439B25A9E0}"/>
              </a:ext>
            </a:extLst>
          </p:cNvPr>
          <p:cNvSpPr txBox="1"/>
          <p:nvPr/>
        </p:nvSpPr>
        <p:spPr>
          <a:xfrm>
            <a:off x="423224" y="2818350"/>
            <a:ext cx="61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8B611AE-196C-8947-B95F-0B6C5CC69A6A}"/>
              </a:ext>
            </a:extLst>
          </p:cNvPr>
          <p:cNvSpPr txBox="1"/>
          <p:nvPr/>
        </p:nvSpPr>
        <p:spPr>
          <a:xfrm>
            <a:off x="16398" y="1474955"/>
            <a:ext cx="1142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</a:t>
            </a:r>
          </a:p>
          <a:p>
            <a:r>
              <a:rPr lang="en-US" sz="800" dirty="0"/>
              <a:t>String)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86F4697-76A7-DA48-B378-E06A11089767}"/>
              </a:ext>
            </a:extLst>
          </p:cNvPr>
          <p:cNvSpPr txBox="1"/>
          <p:nvPr/>
        </p:nvSpPr>
        <p:spPr>
          <a:xfrm>
            <a:off x="1848022" y="2835200"/>
            <a:ext cx="1142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</p:spTree>
    <p:extLst>
      <p:ext uri="{BB962C8B-B14F-4D97-AF65-F5344CB8AC3E}">
        <p14:creationId xmlns:p14="http://schemas.microsoft.com/office/powerpoint/2010/main" val="335212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664C5A1-423E-40B4-9E97-058D7412819B}"/>
              </a:ext>
            </a:extLst>
          </p:cNvPr>
          <p:cNvGrpSpPr/>
          <p:nvPr/>
        </p:nvGrpSpPr>
        <p:grpSpPr>
          <a:xfrm>
            <a:off x="905638" y="2799839"/>
            <a:ext cx="113349" cy="229735"/>
            <a:chOff x="892968" y="2808822"/>
            <a:chExt cx="113349" cy="229735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8E107C-0875-4249-A48C-702F2940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239D9D-63FC-4E42-9ECA-8EB536D46D5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16">
              <a:extLst>
                <a:ext uri="{FF2B5EF4-FFF2-40B4-BE49-F238E27FC236}">
                  <a16:creationId xmlns:a16="http://schemas.microsoft.com/office/drawing/2014/main" id="{EC3DA632-1C8E-46BF-8F8F-E90921BF43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 err="1"/>
                <a:t>scheduleOfAllDates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hasTimeConflict</a:t>
              </a:r>
              <a:r>
                <a:rPr lang="en-SG" sz="1100" dirty="0"/>
                <a:t>(</a:t>
              </a:r>
              <a:r>
                <a:rPr lang="en-SG" sz="1100" dirty="0" err="1"/>
                <a:t>eventToBeAdded</a:t>
              </a:r>
              <a:r>
                <a:rPr lang="en-SG" sz="1100" dirty="0"/>
                <a:t>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filterPlanner</a:t>
              </a:r>
              <a:r>
                <a:rPr lang="en-SG" sz="1100" dirty="0"/>
                <a:t>(date: String):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ModuleList</a:t>
              </a:r>
              <a:endParaRPr lang="en-SG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getMyModules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</a:t>
              </a:r>
              <a:r>
                <a:rPr lang="en-SG" sz="1100" dirty="0" err="1"/>
                <a:t>ModuleDetails</a:t>
              </a:r>
              <a:r>
                <a:rPr lang="en-SG" sz="1100" dirty="0"/>
                <a:t>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ModuleSyncer</a:t>
              </a:r>
              <a:endParaRPr lang="en-SG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ModuleSyncer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, date: String)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getLessonsAndExamsAsEventsOnDate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getLessonsOnDate</a:t>
              </a:r>
              <a:r>
                <a:rPr lang="en-SG" sz="1100" dirty="0"/>
                <a:t>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getExamsOnDate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</a:t>
              </a:r>
              <a:r>
                <a:rPr lang="en-SG" sz="1100" u="sng" dirty="0" err="1"/>
                <a:t>lessonStorage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ExamsGetter</a:t>
              </a:r>
              <a:endParaRPr lang="en-SG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ExamsGetter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retrieveModuleExams</a:t>
              </a:r>
              <a:r>
                <a:rPr lang="en-SG" sz="1100" dirty="0"/>
                <a:t>(): void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getExams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453</Words>
  <Application>Microsoft Office PowerPoint</Application>
  <PresentationFormat>On-screen Show (4:3)</PresentationFormat>
  <Paragraphs>153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61</cp:revision>
  <dcterms:created xsi:type="dcterms:W3CDTF">2016-07-22T14:33:02Z</dcterms:created>
  <dcterms:modified xsi:type="dcterms:W3CDTF">2021-10-21T06:51:01Z</dcterms:modified>
</cp:coreProperties>
</file>