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0" r:id="rId4"/>
    <p:sldId id="266" r:id="rId5"/>
    <p:sldId id="262" r:id="rId6"/>
    <p:sldId id="263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4472" autoAdjust="0"/>
  </p:normalViewPr>
  <p:slideViewPr>
    <p:cSldViewPr showGuides="1">
      <p:cViewPr varScale="1">
        <p:scale>
          <a:sx n="81" d="100"/>
          <a:sy n="8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XYZCommand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CommandResult</a:t>
            </a:r>
            <a:endParaRPr lang="en-US" sz="105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parseCommand</a:t>
            </a:r>
            <a:r>
              <a:rPr lang="en-US" sz="900" dirty="0"/>
              <a:t>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XYZCommand</a:t>
            </a:r>
            <a:r>
              <a:rPr lang="en-US" sz="900" dirty="0"/>
              <a:t>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CommandResult</a:t>
            </a:r>
            <a:r>
              <a:rPr lang="en-US" sz="900" dirty="0"/>
              <a:t>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executeCommand</a:t>
            </a:r>
            <a:r>
              <a:rPr lang="en-US" sz="9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showResultToUser</a:t>
            </a:r>
            <a:r>
              <a:rPr lang="en-US" sz="900" dirty="0"/>
              <a:t>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 err="1"/>
                <a:t>scheduleOfAllDates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hasTimeConflict</a:t>
              </a:r>
              <a:r>
                <a:rPr lang="en-SG" sz="1100" dirty="0"/>
                <a:t>(</a:t>
              </a:r>
              <a:r>
                <a:rPr lang="en-SG" sz="1100" dirty="0" err="1"/>
                <a:t>eventToBeAdded</a:t>
              </a:r>
              <a:r>
                <a:rPr lang="en-SG" sz="1100" dirty="0"/>
                <a:t>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filterPlanner</a:t>
              </a:r>
              <a:r>
                <a:rPr lang="en-SG" sz="1100" dirty="0"/>
                <a:t>(date: String):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ModuleList</a:t>
              </a:r>
              <a:endParaRPr lang="en-SG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getMyModules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</a:t>
              </a:r>
              <a:r>
                <a:rPr lang="en-SG" sz="1100" dirty="0" err="1"/>
                <a:t>ModuleDetails</a:t>
              </a:r>
              <a:r>
                <a:rPr lang="en-SG" sz="1100" dirty="0"/>
                <a:t>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ModuleSyncer</a:t>
              </a:r>
              <a:endParaRPr lang="en-SG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ModuleSyncer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, date: String)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getLessonsAndExamsAsEventsOnDate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getLessonsOnDate</a:t>
              </a:r>
              <a:r>
                <a:rPr lang="en-SG" sz="1100" dirty="0"/>
                <a:t>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getExamsOnDate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</a:t>
              </a:r>
              <a:r>
                <a:rPr lang="en-SG" sz="1100" u="sng" dirty="0" err="1"/>
                <a:t>lessonStorage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ExamsGetter</a:t>
              </a:r>
              <a:endParaRPr lang="en-SG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ExamsGetter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retrieveModuleExams</a:t>
              </a:r>
              <a:r>
                <a:rPr lang="en-SG" sz="1100" dirty="0"/>
                <a:t>(): void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getExams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375</Words>
  <Application>Microsoft Office PowerPoint</Application>
  <PresentationFormat>On-screen Show (4:3)</PresentationFormat>
  <Paragraphs>123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57</cp:revision>
  <dcterms:created xsi:type="dcterms:W3CDTF">2016-07-22T14:33:02Z</dcterms:created>
  <dcterms:modified xsi:type="dcterms:W3CDTF">2021-10-20T17:35:32Z</dcterms:modified>
</cp:coreProperties>
</file>