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472" autoAdjust="0"/>
  </p:normalViewPr>
  <p:slideViewPr>
    <p:cSldViewPr showGuides="1">
      <p:cViewPr varScale="1">
        <p:scale>
          <a:sx n="113" d="100"/>
          <a:sy n="113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4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ModuleCommand</a:t>
            </a:r>
            <a:endParaRPr lang="en-US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“module”)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inputLesson</a:t>
            </a:r>
            <a:r>
              <a:rPr lang="en-US" sz="800" dirty="0"/>
              <a:t>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40267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268</Words>
  <Application>Microsoft Office PowerPoint</Application>
  <PresentationFormat>On-screen Show (4:3)</PresentationFormat>
  <Paragraphs>95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Pranav</cp:lastModifiedBy>
  <cp:revision>53</cp:revision>
  <dcterms:created xsi:type="dcterms:W3CDTF">2016-07-22T14:33:02Z</dcterms:created>
  <dcterms:modified xsi:type="dcterms:W3CDTF">2021-10-20T16:09:12Z</dcterms:modified>
</cp:coreProperties>
</file>