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7"/>
    <p:restoredTop sz="94648"/>
  </p:normalViewPr>
  <p:slideViewPr>
    <p:cSldViewPr showGuides="1">
      <p:cViewPr>
        <p:scale>
          <a:sx n="105" d="100"/>
          <a:sy n="105" d="100"/>
        </p:scale>
        <p:origin x="272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8074534" y="1730578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5344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7352805" y="3600380"/>
            <a:ext cx="11298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7358400" y="4063780"/>
            <a:ext cx="11087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472508" y="3590867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814411" y="3373512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68</Words>
  <Application>Microsoft Macintosh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Ramalingam Saravanamani</cp:lastModifiedBy>
  <cp:revision>35</cp:revision>
  <dcterms:created xsi:type="dcterms:W3CDTF">2016-07-22T14:33:02Z</dcterms:created>
  <dcterms:modified xsi:type="dcterms:W3CDTF">2021-10-20T04:12:19Z</dcterms:modified>
</cp:coreProperties>
</file>