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09"/>
    <a:srgbClr val="FFFD00"/>
    <a:srgbClr val="C5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howGuides="1">
      <p:cViewPr>
        <p:scale>
          <a:sx n="124" d="100"/>
          <a:sy n="124" d="100"/>
        </p:scale>
        <p:origin x="8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E29C451-5CBE-6A42-A635-6048DE0F2F0E}"/>
              </a:ext>
            </a:extLst>
          </p:cNvPr>
          <p:cNvSpPr/>
          <p:nvPr/>
        </p:nvSpPr>
        <p:spPr>
          <a:xfrm>
            <a:off x="533400" y="1344386"/>
            <a:ext cx="8305800" cy="2618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31A343-C1BE-204F-953B-7258B0D65B88}"/>
              </a:ext>
            </a:extLst>
          </p:cNvPr>
          <p:cNvSpPr txBox="1"/>
          <p:nvPr/>
        </p:nvSpPr>
        <p:spPr>
          <a:xfrm>
            <a:off x="3886200" y="1447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Storage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C14F9-4498-4647-8AF4-63A8DF4F2C08}"/>
              </a:ext>
            </a:extLst>
          </p:cNvPr>
          <p:cNvSpPr/>
          <p:nvPr/>
        </p:nvSpPr>
        <p:spPr>
          <a:xfrm>
            <a:off x="762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tutorial:Tutorial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383B7F-DDF8-5846-894C-F3FD9DA006D1}"/>
              </a:ext>
            </a:extLst>
          </p:cNvPr>
          <p:cNvCxnSpPr/>
          <p:nvPr/>
        </p:nvCxnSpPr>
        <p:spPr>
          <a:xfrm flipV="1">
            <a:off x="7848600" y="339906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A2A4E4F-D2B3-C44E-AB94-AFCFC4105CDA}"/>
              </a:ext>
            </a:extLst>
          </p:cNvPr>
          <p:cNvSpPr/>
          <p:nvPr/>
        </p:nvSpPr>
        <p:spPr>
          <a:xfrm>
            <a:off x="7200900" y="4767942"/>
            <a:ext cx="129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adding lesson of type LAB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2DB9B21-0081-F44F-8F1F-8A97F0CCB525}"/>
              </a:ext>
            </a:extLst>
          </p:cNvPr>
          <p:cNvSpPr/>
          <p:nvPr/>
        </p:nvSpPr>
        <p:spPr>
          <a:xfrm>
            <a:off x="3810000" y="2743200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lecture:Lecture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2D0FE3-3C89-F14F-87AE-0DD371D6A0B6}"/>
              </a:ext>
            </a:extLst>
          </p:cNvPr>
          <p:cNvSpPr/>
          <p:nvPr/>
        </p:nvSpPr>
        <p:spPr>
          <a:xfrm>
            <a:off x="7086600" y="2713264"/>
            <a:ext cx="1524000" cy="685800"/>
          </a:xfrm>
          <a:prstGeom prst="rect">
            <a:avLst/>
          </a:prstGeom>
          <a:solidFill>
            <a:srgbClr val="FFD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lab:Lab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626F6-E151-2948-8567-81C7EB835F07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36542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D1DA1-73DB-2B4C-82A1-9724BAD1B1DE}"/>
              </a:ext>
            </a:extLst>
          </p:cNvPr>
          <p:cNvSpPr/>
          <p:nvPr/>
        </p:nvSpPr>
        <p:spPr>
          <a:xfrm>
            <a:off x="381000" y="1379179"/>
            <a:ext cx="3837765" cy="434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D3352-CF76-AF4F-92C8-A20064C118FE}"/>
              </a:ext>
            </a:extLst>
          </p:cNvPr>
          <p:cNvSpPr/>
          <p:nvPr/>
        </p:nvSpPr>
        <p:spPr>
          <a:xfrm>
            <a:off x="4447365" y="1379179"/>
            <a:ext cx="4481733" cy="434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AB0D4-F8DE-E641-8E4B-BAB3A46961CA}"/>
              </a:ext>
            </a:extLst>
          </p:cNvPr>
          <p:cNvSpPr txBox="1"/>
          <p:nvPr/>
        </p:nvSpPr>
        <p:spPr>
          <a:xfrm>
            <a:off x="1890186" y="1394419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EC1C-26EF-EA42-A983-4F878F666DD7}"/>
              </a:ext>
            </a:extLst>
          </p:cNvPr>
          <p:cNvSpPr txBox="1"/>
          <p:nvPr/>
        </p:nvSpPr>
        <p:spPr>
          <a:xfrm>
            <a:off x="6269131" y="1476038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A462D-5FD0-2745-846B-5E372FECA0CE}"/>
              </a:ext>
            </a:extLst>
          </p:cNvPr>
          <p:cNvSpPr/>
          <p:nvPr/>
        </p:nvSpPr>
        <p:spPr>
          <a:xfrm>
            <a:off x="609600" y="1752600"/>
            <a:ext cx="1143000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:Parser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FDED9C-0535-074D-A76C-F2E927F7EBBC}"/>
              </a:ext>
            </a:extLst>
          </p:cNvPr>
          <p:cNvCxnSpPr>
            <a:cxnSpLocks/>
          </p:cNvCxnSpPr>
          <p:nvPr/>
        </p:nvCxnSpPr>
        <p:spPr>
          <a:xfrm>
            <a:off x="1143000" y="2057400"/>
            <a:ext cx="0" cy="3719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34A720-FF53-4E46-8BA5-C1C27775B33F}"/>
              </a:ext>
            </a:extLst>
          </p:cNvPr>
          <p:cNvSpPr/>
          <p:nvPr/>
        </p:nvSpPr>
        <p:spPr>
          <a:xfrm>
            <a:off x="1085851" y="2362200"/>
            <a:ext cx="114298" cy="28956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1E55E1-AA14-C34A-90FA-AD200EA06FE0}"/>
              </a:ext>
            </a:extLst>
          </p:cNvPr>
          <p:cNvCxnSpPr/>
          <p:nvPr/>
        </p:nvCxnSpPr>
        <p:spPr>
          <a:xfrm>
            <a:off x="228600" y="2362200"/>
            <a:ext cx="857251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B1A527-42E6-6A41-8372-32CBD76BA54F}"/>
              </a:ext>
            </a:extLst>
          </p:cNvPr>
          <p:cNvSpPr txBox="1"/>
          <p:nvPr/>
        </p:nvSpPr>
        <p:spPr>
          <a:xfrm>
            <a:off x="55263" y="2124198"/>
            <a:ext cx="1219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parseCommand(input)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58ADE-B6B8-1C47-B186-3AE03536B3BD}"/>
              </a:ext>
            </a:extLst>
          </p:cNvPr>
          <p:cNvCxnSpPr>
            <a:cxnSpLocks/>
          </p:cNvCxnSpPr>
          <p:nvPr/>
        </p:nvCxnSpPr>
        <p:spPr>
          <a:xfrm flipH="1">
            <a:off x="228600" y="5257800"/>
            <a:ext cx="85725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0C96CD-C808-5C4A-9A91-B10059AFEF73}"/>
              </a:ext>
            </a:extLst>
          </p:cNvPr>
          <p:cNvCxnSpPr>
            <a:cxnSpLocks/>
          </p:cNvCxnSpPr>
          <p:nvPr/>
        </p:nvCxnSpPr>
        <p:spPr>
          <a:xfrm flipV="1">
            <a:off x="245377" y="5219702"/>
            <a:ext cx="93742" cy="380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F571A-2068-4D43-AC81-C5F2E60082FD}"/>
              </a:ext>
            </a:extLst>
          </p:cNvPr>
          <p:cNvCxnSpPr>
            <a:cxnSpLocks/>
          </p:cNvCxnSpPr>
          <p:nvPr/>
        </p:nvCxnSpPr>
        <p:spPr>
          <a:xfrm>
            <a:off x="247615" y="5257800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CF6D1B-DD69-044F-A2E8-417C0CBDA0C8}"/>
              </a:ext>
            </a:extLst>
          </p:cNvPr>
          <p:cNvSpPr/>
          <p:nvPr/>
        </p:nvSpPr>
        <p:spPr>
          <a:xfrm>
            <a:off x="2630674" y="1785589"/>
            <a:ext cx="1504929" cy="304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TimetableCommand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4A224B-FBCF-CB40-8622-7C8BDBC4501F}"/>
              </a:ext>
            </a:extLst>
          </p:cNvPr>
          <p:cNvCxnSpPr>
            <a:cxnSpLocks/>
          </p:cNvCxnSpPr>
          <p:nvPr/>
        </p:nvCxnSpPr>
        <p:spPr>
          <a:xfrm>
            <a:off x="1200149" y="2476375"/>
            <a:ext cx="2126656" cy="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578EB3-280E-D846-9D34-AE13B6BD8EE8}"/>
              </a:ext>
            </a:extLst>
          </p:cNvPr>
          <p:cNvSpPr txBox="1"/>
          <p:nvPr/>
        </p:nvSpPr>
        <p:spPr>
          <a:xfrm>
            <a:off x="1295401" y="2213525"/>
            <a:ext cx="251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parseSubCommand(subInput, “timetable”)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72A0C2-0AA5-3D4C-8A36-FA991A735EFE}"/>
              </a:ext>
            </a:extLst>
          </p:cNvPr>
          <p:cNvCxnSpPr>
            <a:cxnSpLocks/>
          </p:cNvCxnSpPr>
          <p:nvPr/>
        </p:nvCxnSpPr>
        <p:spPr>
          <a:xfrm>
            <a:off x="3388311" y="2095413"/>
            <a:ext cx="0" cy="368189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32D5EBF-7635-B44C-AC80-0FCA4C390815}"/>
              </a:ext>
            </a:extLst>
          </p:cNvPr>
          <p:cNvSpPr/>
          <p:nvPr/>
        </p:nvSpPr>
        <p:spPr>
          <a:xfrm>
            <a:off x="3326805" y="2476376"/>
            <a:ext cx="114298" cy="2248009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95EBD0-A9B2-8F4B-A28A-69B0A1AFFD0D}"/>
              </a:ext>
            </a:extLst>
          </p:cNvPr>
          <p:cNvCxnSpPr>
            <a:cxnSpLocks/>
          </p:cNvCxnSpPr>
          <p:nvPr/>
        </p:nvCxnSpPr>
        <p:spPr>
          <a:xfrm flipH="1">
            <a:off x="1225266" y="4724393"/>
            <a:ext cx="210153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B07D57-F809-FE47-BE1A-F3553BFA72F9}"/>
              </a:ext>
            </a:extLst>
          </p:cNvPr>
          <p:cNvCxnSpPr>
            <a:cxnSpLocks/>
          </p:cNvCxnSpPr>
          <p:nvPr/>
        </p:nvCxnSpPr>
        <p:spPr>
          <a:xfrm flipV="1">
            <a:off x="1203648" y="468629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266CF5-3B2C-4548-800A-D1EC5C1D399D}"/>
              </a:ext>
            </a:extLst>
          </p:cNvPr>
          <p:cNvCxnSpPr>
            <a:cxnSpLocks/>
          </p:cNvCxnSpPr>
          <p:nvPr/>
        </p:nvCxnSpPr>
        <p:spPr>
          <a:xfrm>
            <a:off x="1205886" y="472439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D174DB-0E83-0147-869A-B1841DF2DDC6}"/>
              </a:ext>
            </a:extLst>
          </p:cNvPr>
          <p:cNvSpPr/>
          <p:nvPr/>
        </p:nvSpPr>
        <p:spPr>
          <a:xfrm>
            <a:off x="4719584" y="1728742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4C89C59-3044-EF49-9A10-A94E538760AB}"/>
              </a:ext>
            </a:extLst>
          </p:cNvPr>
          <p:cNvCxnSpPr>
            <a:cxnSpLocks/>
          </p:cNvCxnSpPr>
          <p:nvPr/>
        </p:nvCxnSpPr>
        <p:spPr>
          <a:xfrm>
            <a:off x="5274836" y="2102862"/>
            <a:ext cx="0" cy="367445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722C1B-64D1-364B-B9EE-CA832FA69E42}"/>
              </a:ext>
            </a:extLst>
          </p:cNvPr>
          <p:cNvSpPr/>
          <p:nvPr/>
        </p:nvSpPr>
        <p:spPr>
          <a:xfrm>
            <a:off x="5232459" y="2895600"/>
            <a:ext cx="114298" cy="1524000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C6BEB-F679-8447-B67B-1D9774FBCB9E}"/>
              </a:ext>
            </a:extLst>
          </p:cNvPr>
          <p:cNvSpPr/>
          <p:nvPr/>
        </p:nvSpPr>
        <p:spPr>
          <a:xfrm>
            <a:off x="7722569" y="1745640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&lt;&lt;class&gt;&gt;</a:t>
            </a:r>
          </a:p>
          <a:p>
            <a:pPr algn="ctr"/>
            <a:r>
              <a:rPr lang="en-US" sz="800" dirty="0"/>
              <a:t>TimetableStorage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EDF3C7-3C3C-6A4A-9D61-2384A29D77AA}"/>
              </a:ext>
            </a:extLst>
          </p:cNvPr>
          <p:cNvCxnSpPr>
            <a:cxnSpLocks/>
          </p:cNvCxnSpPr>
          <p:nvPr/>
        </p:nvCxnSpPr>
        <p:spPr>
          <a:xfrm>
            <a:off x="3438865" y="2895600"/>
            <a:ext cx="1793594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B267F3E-B358-0546-84FF-4EAAAD33400A}"/>
              </a:ext>
            </a:extLst>
          </p:cNvPr>
          <p:cNvSpPr txBox="1"/>
          <p:nvPr/>
        </p:nvSpPr>
        <p:spPr>
          <a:xfrm>
            <a:off x="3992957" y="2690983"/>
            <a:ext cx="1453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inputLesson(Lesson Details)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539CDB-DCB7-F242-8293-79C260A0BA19}"/>
              </a:ext>
            </a:extLst>
          </p:cNvPr>
          <p:cNvCxnSpPr>
            <a:cxnSpLocks/>
          </p:cNvCxnSpPr>
          <p:nvPr/>
        </p:nvCxnSpPr>
        <p:spPr>
          <a:xfrm flipH="1">
            <a:off x="3441103" y="4419600"/>
            <a:ext cx="178635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412B2CE-BDA0-2D41-A564-FBCF1F18876A}"/>
              </a:ext>
            </a:extLst>
          </p:cNvPr>
          <p:cNvCxnSpPr>
            <a:cxnSpLocks/>
          </p:cNvCxnSpPr>
          <p:nvPr/>
        </p:nvCxnSpPr>
        <p:spPr>
          <a:xfrm flipV="1">
            <a:off x="3438865" y="4381504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CDBB37E-99E1-FA45-9AA0-4120B2CB0636}"/>
              </a:ext>
            </a:extLst>
          </p:cNvPr>
          <p:cNvCxnSpPr>
            <a:cxnSpLocks/>
          </p:cNvCxnSpPr>
          <p:nvPr/>
        </p:nvCxnSpPr>
        <p:spPr>
          <a:xfrm>
            <a:off x="3441103" y="4419601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E873D9D-1E06-3C4F-823B-E32E33EE5B83}"/>
              </a:ext>
            </a:extLst>
          </p:cNvPr>
          <p:cNvSpPr/>
          <p:nvPr/>
        </p:nvSpPr>
        <p:spPr>
          <a:xfrm>
            <a:off x="6373260" y="2798705"/>
            <a:ext cx="1121967" cy="3741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lesson:Lesson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4EC64CE-0EE4-4941-AB2F-1D7EC3AB49DE}"/>
              </a:ext>
            </a:extLst>
          </p:cNvPr>
          <p:cNvCxnSpPr>
            <a:cxnSpLocks/>
          </p:cNvCxnSpPr>
          <p:nvPr/>
        </p:nvCxnSpPr>
        <p:spPr>
          <a:xfrm>
            <a:off x="5346757" y="2976458"/>
            <a:ext cx="1026503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D67DB58-55EE-2542-B93A-57F0EEDD45E7}"/>
              </a:ext>
            </a:extLst>
          </p:cNvPr>
          <p:cNvSpPr txBox="1"/>
          <p:nvPr/>
        </p:nvSpPr>
        <p:spPr>
          <a:xfrm>
            <a:off x="5380610" y="2733769"/>
            <a:ext cx="992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addLesson(lesson)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6BF0837-72BE-F64B-8DFD-D0313A5A9ECA}"/>
              </a:ext>
            </a:extLst>
          </p:cNvPr>
          <p:cNvCxnSpPr>
            <a:cxnSpLocks/>
          </p:cNvCxnSpPr>
          <p:nvPr/>
        </p:nvCxnSpPr>
        <p:spPr>
          <a:xfrm>
            <a:off x="6909980" y="3172825"/>
            <a:ext cx="0" cy="260448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66F112-BC28-764A-8343-B2FA41A2A1FB}"/>
              </a:ext>
            </a:extLst>
          </p:cNvPr>
          <p:cNvSpPr/>
          <p:nvPr/>
        </p:nvSpPr>
        <p:spPr>
          <a:xfrm>
            <a:off x="6851979" y="3184675"/>
            <a:ext cx="114298" cy="62532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5C1D507-E194-6447-8615-7C93E536F484}"/>
              </a:ext>
            </a:extLst>
          </p:cNvPr>
          <p:cNvCxnSpPr>
            <a:cxnSpLocks/>
          </p:cNvCxnSpPr>
          <p:nvPr/>
        </p:nvCxnSpPr>
        <p:spPr>
          <a:xfrm flipH="1">
            <a:off x="5353960" y="3803651"/>
            <a:ext cx="1491301" cy="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52E062-701C-0E47-8BAE-670C93FFFEE4}"/>
              </a:ext>
            </a:extLst>
          </p:cNvPr>
          <p:cNvCxnSpPr>
            <a:cxnSpLocks/>
          </p:cNvCxnSpPr>
          <p:nvPr/>
        </p:nvCxnSpPr>
        <p:spPr>
          <a:xfrm flipV="1">
            <a:off x="5351720" y="3765555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8F40BF-AAD1-7244-8940-B82C07835CD9}"/>
              </a:ext>
            </a:extLst>
          </p:cNvPr>
          <p:cNvCxnSpPr>
            <a:cxnSpLocks/>
          </p:cNvCxnSpPr>
          <p:nvPr/>
        </p:nvCxnSpPr>
        <p:spPr>
          <a:xfrm>
            <a:off x="5353958" y="3803652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A9C80-22C7-AF4A-9B1A-675CD75CFC40}"/>
              </a:ext>
            </a:extLst>
          </p:cNvPr>
          <p:cNvCxnSpPr>
            <a:cxnSpLocks/>
          </p:cNvCxnSpPr>
          <p:nvPr/>
        </p:nvCxnSpPr>
        <p:spPr>
          <a:xfrm>
            <a:off x="8305800" y="2119760"/>
            <a:ext cx="0" cy="365755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4FC1C4B-DAF9-7147-9D15-74AD2C16DF59}"/>
              </a:ext>
            </a:extLst>
          </p:cNvPr>
          <p:cNvCxnSpPr>
            <a:cxnSpLocks/>
          </p:cNvCxnSpPr>
          <p:nvPr/>
        </p:nvCxnSpPr>
        <p:spPr>
          <a:xfrm>
            <a:off x="6964039" y="3276601"/>
            <a:ext cx="1284612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FEB09FD-AA65-1446-92AC-7FFEED096FA6}"/>
              </a:ext>
            </a:extLst>
          </p:cNvPr>
          <p:cNvCxnSpPr>
            <a:cxnSpLocks/>
          </p:cNvCxnSpPr>
          <p:nvPr/>
        </p:nvCxnSpPr>
        <p:spPr>
          <a:xfrm flipH="1">
            <a:off x="6966278" y="3749513"/>
            <a:ext cx="1314669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CC3FAB-7DFE-9F4D-9127-85AE74940705}"/>
              </a:ext>
            </a:extLst>
          </p:cNvPr>
          <p:cNvCxnSpPr>
            <a:cxnSpLocks/>
          </p:cNvCxnSpPr>
          <p:nvPr/>
        </p:nvCxnSpPr>
        <p:spPr>
          <a:xfrm flipV="1">
            <a:off x="6964039" y="3711417"/>
            <a:ext cx="93742" cy="380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FB772D-E317-6148-BEAD-AFAE5B8ADFEB}"/>
              </a:ext>
            </a:extLst>
          </p:cNvPr>
          <p:cNvCxnSpPr>
            <a:cxnSpLocks/>
          </p:cNvCxnSpPr>
          <p:nvPr/>
        </p:nvCxnSpPr>
        <p:spPr>
          <a:xfrm>
            <a:off x="6966277" y="3749514"/>
            <a:ext cx="93600" cy="39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41F27B1-93EB-A24B-AD2A-447887C05397}"/>
              </a:ext>
            </a:extLst>
          </p:cNvPr>
          <p:cNvSpPr/>
          <p:nvPr/>
        </p:nvSpPr>
        <p:spPr>
          <a:xfrm>
            <a:off x="8248651" y="3276600"/>
            <a:ext cx="114298" cy="472913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F7236D7-BA99-EF42-A7B3-4C3E42E15011}"/>
              </a:ext>
            </a:extLst>
          </p:cNvPr>
          <p:cNvSpPr txBox="1"/>
          <p:nvPr/>
        </p:nvSpPr>
        <p:spPr>
          <a:xfrm>
            <a:off x="7472991" y="3057706"/>
            <a:ext cx="74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writeToFile()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A4F582-D7A1-EE4F-8BEE-60AE7E1AFC30}"/>
              </a:ext>
            </a:extLst>
          </p:cNvPr>
          <p:cNvSpPr txBox="1"/>
          <p:nvPr/>
        </p:nvSpPr>
        <p:spPr>
          <a:xfrm>
            <a:off x="3676308" y="411966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Timetable add</a:t>
            </a:r>
          </a:p>
        </p:txBody>
      </p:sp>
    </p:spTree>
    <p:extLst>
      <p:ext uri="{BB962C8B-B14F-4D97-AF65-F5344CB8AC3E}">
        <p14:creationId xmlns:p14="http://schemas.microsoft.com/office/powerpoint/2010/main" val="187038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61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Kolinux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Ramalingam Saravanamani</cp:lastModifiedBy>
  <cp:revision>31</cp:revision>
  <dcterms:created xsi:type="dcterms:W3CDTF">2016-07-22T14:33:02Z</dcterms:created>
  <dcterms:modified xsi:type="dcterms:W3CDTF">2021-10-19T10:39:39Z</dcterms:modified>
</cp:coreProperties>
</file>