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472" autoAdjust="0"/>
  </p:normalViewPr>
  <p:slideViewPr>
    <p:cSldViewPr showGuides="1">
      <p:cViewPr>
        <p:scale>
          <a:sx n="100" d="100"/>
          <a:sy n="100" d="100"/>
        </p:scale>
        <p:origin x="658" y="-5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8074534" y="1730578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5344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7352805" y="3600380"/>
            <a:ext cx="11298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7358400" y="4063780"/>
            <a:ext cx="11087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472508" y="3590867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814411" y="3373512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</a:t>
            </a:r>
            <a:r>
              <a:rPr lang="en-US" sz="800" dirty="0" err="1"/>
              <a:t>subInput</a:t>
            </a:r>
            <a:r>
              <a:rPr lang="en-US" sz="800" dirty="0"/>
              <a:t> : String, </a:t>
            </a:r>
            <a:r>
              <a:rPr lang="en-US" sz="800" dirty="0" err="1"/>
              <a:t>commandWord</a:t>
            </a:r>
            <a:r>
              <a:rPr lang="en-US" sz="800" dirty="0"/>
              <a:t>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PlannerCommand</a:t>
            </a:r>
            <a:r>
              <a:rPr lang="en-US" sz="800" dirty="0"/>
              <a:t>(subcommand : String, </a:t>
            </a:r>
            <a:r>
              <a:rPr lang="en-US" sz="800" dirty="0" err="1"/>
              <a:t>parsedArguments</a:t>
            </a:r>
            <a:r>
              <a:rPr lang="en-US" sz="800" dirty="0"/>
              <a:t>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</a:t>
            </a:r>
            <a:r>
              <a:rPr lang="en-US" sz="800" dirty="0" err="1"/>
              <a:t>PlannerCommand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executeCommand</a:t>
            </a:r>
            <a:r>
              <a:rPr lang="en-US" sz="800" dirty="0"/>
              <a:t>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handleAddCommand</a:t>
            </a:r>
            <a:r>
              <a:rPr lang="en-US" sz="800" dirty="0"/>
              <a:t>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</a:t>
            </a:r>
            <a:r>
              <a:rPr lang="en-US" sz="800" dirty="0" err="1"/>
              <a:t>PlannerStorage</a:t>
            </a:r>
            <a:endParaRPr lang="en-US" sz="8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PlannerStorage</a:t>
            </a:r>
            <a:r>
              <a:rPr lang="en-US" sz="800" dirty="0"/>
              <a:t>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addEvent</a:t>
            </a:r>
            <a:r>
              <a:rPr lang="en-US" sz="800" dirty="0"/>
              <a:t>(event : Event, </a:t>
            </a:r>
            <a:r>
              <a:rPr lang="en-US" sz="800" dirty="0" err="1"/>
              <a:t>allowConflict</a:t>
            </a:r>
            <a:r>
              <a:rPr lang="en-US" sz="800" dirty="0"/>
              <a:t> : </a:t>
            </a:r>
            <a:r>
              <a:rPr lang="en-US" sz="800" dirty="0" err="1"/>
              <a:t>boolean</a:t>
            </a:r>
            <a:endParaRPr lang="en-US" sz="800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writeToFile</a:t>
            </a:r>
            <a:r>
              <a:rPr lang="en-US" sz="800" dirty="0"/>
              <a:t>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</a:t>
            </a:r>
            <a:r>
              <a:rPr lang="en-US" sz="800" dirty="0" err="1"/>
              <a:t>CommandResult</a:t>
            </a:r>
            <a:endParaRPr lang="en-US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CommandResult</a:t>
            </a:r>
            <a:r>
              <a:rPr lang="en-US" sz="800" dirty="0"/>
              <a:t>(</a:t>
            </a:r>
            <a:r>
              <a:rPr lang="en-US" sz="800" dirty="0" err="1"/>
              <a:t>feedbackToUser</a:t>
            </a:r>
            <a:r>
              <a:rPr lang="en-US" sz="800" dirty="0"/>
              <a:t>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</a:rPr>
              <a:t>sd</a:t>
            </a:r>
            <a:r>
              <a:rPr lang="en-US" sz="800" b="1" dirty="0">
                <a:solidFill>
                  <a:schemeClr val="bg1"/>
                </a:solidFill>
              </a:rPr>
              <a:t>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62002" y="2292076"/>
            <a:ext cx="7467594" cy="380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2002" y="2298650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62002" y="2307041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9607" y="2292076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</a:t>
            </a:r>
            <a:r>
              <a:rPr lang="en-US" sz="800" b="1" dirty="0" err="1"/>
              <a:t>hasTimeConflict</a:t>
            </a:r>
            <a:r>
              <a:rPr lang="en-US" sz="800" b="1" dirty="0"/>
              <a:t> &amp;&amp; !</a:t>
            </a:r>
            <a:r>
              <a:rPr lang="en-US" sz="800" b="1" dirty="0" err="1"/>
              <a:t>allowConflict</a:t>
            </a:r>
            <a:r>
              <a:rPr lang="en-US" sz="800" b="1" dirty="0"/>
              <a:t>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hasTimeConflict</a:t>
            </a:r>
            <a:r>
              <a:rPr lang="en-US" sz="800" dirty="0"/>
              <a:t>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hasTimeConflict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</a:t>
            </a:r>
            <a:r>
              <a:rPr lang="en-US" sz="800" dirty="0" err="1"/>
              <a:t>PlannerCommand</a:t>
            </a:r>
            <a:endParaRPr lang="en-US" sz="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04845" y="227199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getReplyFromPrompt</a:t>
            </a:r>
            <a:r>
              <a:rPr lang="en-US" sz="800" dirty="0"/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0" cy="5051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getReply</a:t>
            </a:r>
            <a:r>
              <a:rPr lang="en-US" sz="800" dirty="0"/>
              <a:t>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</a:t>
            </a:r>
            <a:r>
              <a:rPr lang="en-US" sz="800" b="1" dirty="0" err="1"/>
              <a:t>reply.equals</a:t>
            </a:r>
            <a:r>
              <a:rPr lang="en-US" sz="800" b="1" dirty="0"/>
              <a:t>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addEvent</a:t>
            </a:r>
            <a:r>
              <a:rPr lang="en-US" sz="800" dirty="0"/>
              <a:t>(event : Event, </a:t>
            </a:r>
            <a:r>
              <a:rPr lang="en-US" sz="800" dirty="0" err="1"/>
              <a:t>allowConflict</a:t>
            </a:r>
            <a:r>
              <a:rPr lang="en-US" sz="800" dirty="0"/>
              <a:t> : </a:t>
            </a:r>
            <a:r>
              <a:rPr lang="en-US" sz="800" dirty="0" err="1"/>
              <a:t>boolean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4621DC-EC4E-4DAC-B3EE-C071DE1CCA26}"/>
              </a:ext>
            </a:extLst>
          </p:cNvPr>
          <p:cNvGrpSpPr/>
          <p:nvPr/>
        </p:nvGrpSpPr>
        <p:grpSpPr>
          <a:xfrm>
            <a:off x="381004" y="4960393"/>
            <a:ext cx="2438396" cy="143144"/>
            <a:chOff x="5359804" y="4101416"/>
            <a:chExt cx="1935852" cy="7769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202</Words>
  <Application>Microsoft Office PowerPoint</Application>
  <PresentationFormat>On-screen Show (4:3)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Pow Zhi Xiang</cp:lastModifiedBy>
  <cp:revision>41</cp:revision>
  <dcterms:created xsi:type="dcterms:W3CDTF">2016-07-22T14:33:02Z</dcterms:created>
  <dcterms:modified xsi:type="dcterms:W3CDTF">2021-10-20T07:10:11Z</dcterms:modified>
</cp:coreProperties>
</file>