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0" r:id="rId4"/>
    <p:sldId id="266" r:id="rId5"/>
    <p:sldId id="262" r:id="rId6"/>
    <p:sldId id="263" r:id="rId7"/>
    <p:sldId id="265" r:id="rId8"/>
    <p:sldId id="267" r:id="rId9"/>
    <p:sldId id="268" r:id="rId10"/>
    <p:sldId id="269" r:id="rId11"/>
    <p:sldId id="27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09"/>
    <a:srgbClr val="FFFD00"/>
    <a:srgbClr val="C5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94472" autoAdjust="0"/>
  </p:normalViewPr>
  <p:slideViewPr>
    <p:cSldViewPr showGuides="1">
      <p:cViewPr varScale="1">
        <p:scale>
          <a:sx n="108" d="100"/>
          <a:sy n="108" d="100"/>
        </p:scale>
        <p:origin x="13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455B7-35F4-3248-9980-DA268DAEE9E9}" type="datetimeFigureOut">
              <a:rPr lang="en-US" smtClean="0"/>
              <a:t>21-Oct-21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C363-02C1-0D4B-B7C2-AACF0B0B3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0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9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21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6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43B88-F589-4FDE-AE13-9C794EE350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0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21-Oct-21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F9AAEDC3-9DC8-4E39-9EB3-D5203C53C01C}"/>
              </a:ext>
            </a:extLst>
          </p:cNvPr>
          <p:cNvGrpSpPr/>
          <p:nvPr/>
        </p:nvGrpSpPr>
        <p:grpSpPr>
          <a:xfrm>
            <a:off x="892423" y="2791203"/>
            <a:ext cx="113349" cy="229735"/>
            <a:chOff x="892968" y="2808822"/>
            <a:chExt cx="113349" cy="22973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9AA62FB-9132-4D06-B0E8-72CD31EC8A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BB312E1-2BFE-4645-8FA2-6119CC5A6D0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16">
              <a:extLst>
                <a:ext uri="{FF2B5EF4-FFF2-40B4-BE49-F238E27FC236}">
                  <a16:creationId xmlns:a16="http://schemas.microsoft.com/office/drawing/2014/main" id="{24A7CFB5-8441-4698-B6C5-21FF42EF085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DEC7809-15FA-494D-9CB2-E50640CD5420}"/>
              </a:ext>
            </a:extLst>
          </p:cNvPr>
          <p:cNvSpPr txBox="1"/>
          <p:nvPr/>
        </p:nvSpPr>
        <p:spPr>
          <a:xfrm>
            <a:off x="3656094" y="3828333"/>
            <a:ext cx="2176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storeModuleByCode</a:t>
            </a:r>
            <a:r>
              <a:rPr lang="en-US" sz="800" dirty="0"/>
              <a:t>(</a:t>
            </a:r>
            <a:r>
              <a:rPr lang="en-US" sz="800" dirty="0" err="1"/>
              <a:t>moduleCode</a:t>
            </a:r>
            <a:r>
              <a:rPr lang="en-US" sz="800" dirty="0"/>
              <a:t>, </a:t>
            </a:r>
            <a:r>
              <a:rPr lang="en-US" sz="800" dirty="0" err="1"/>
              <a:t>moduleDb</a:t>
            </a:r>
            <a:r>
              <a:rPr lang="en-US" sz="800" dirty="0"/>
              <a:t>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5894655" y="3657600"/>
            <a:ext cx="10846" cy="3048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F75A1AB-1A76-4018-813E-0C0390EB506C}"/>
              </a:ext>
            </a:extLst>
          </p:cNvPr>
          <p:cNvCxnSpPr>
            <a:cxnSpLocks/>
          </p:cNvCxnSpPr>
          <p:nvPr/>
        </p:nvCxnSpPr>
        <p:spPr>
          <a:xfrm>
            <a:off x="6952207" y="4222587"/>
            <a:ext cx="0" cy="248301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3" y="1569720"/>
            <a:ext cx="1998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</a:t>
            </a:r>
            <a:r>
              <a:rPr lang="en-US" sz="800" dirty="0" err="1"/>
              <a:t>subInput</a:t>
            </a:r>
            <a:r>
              <a:rPr lang="en-US" sz="800" dirty="0"/>
              <a:t>, “module”)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42079" y="2211325"/>
            <a:ext cx="1825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</a:t>
            </a:r>
            <a:r>
              <a:rPr lang="en-US" sz="800" dirty="0" err="1"/>
              <a:t>ModuleCommand</a:t>
            </a:r>
            <a:r>
              <a:rPr lang="en-US" sz="800" dirty="0"/>
              <a:t>(subcommand, </a:t>
            </a:r>
            <a:r>
              <a:rPr lang="en-US" sz="800" dirty="0" err="1"/>
              <a:t>parsedArguments</a:t>
            </a:r>
            <a:r>
              <a:rPr lang="en-US" sz="800" dirty="0"/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</a:t>
            </a:r>
            <a:r>
              <a:rPr lang="en-US" sz="800" dirty="0" err="1"/>
              <a:t>ModuleCommand</a:t>
            </a:r>
            <a:endParaRPr lang="en-US" sz="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9565" y="2636639"/>
            <a:ext cx="3303" cy="40689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storeModule</a:t>
            </a:r>
            <a:r>
              <a:rPr lang="en-US" sz="800" dirty="0"/>
              <a:t>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>
            <a:off x="3595026" y="4038600"/>
            <a:ext cx="224693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5334001" y="3360715"/>
            <a:ext cx="1143000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moduleList:ModuleList</a:t>
            </a:r>
            <a:endParaRPr lang="en-US" sz="8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841738" y="4040476"/>
            <a:ext cx="124433" cy="23398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90877" y="4249713"/>
            <a:ext cx="2295535" cy="85111"/>
            <a:chOff x="5359804" y="4101416"/>
            <a:chExt cx="2548643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8310" y="4126711"/>
              <a:ext cx="2490137" cy="12440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377725" y="4222587"/>
            <a:ext cx="585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message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>
            <a:off x="3590964" y="4600565"/>
            <a:ext cx="3307244" cy="488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894014" y="4600564"/>
            <a:ext cx="116386" cy="42863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4197737" y="4586998"/>
            <a:ext cx="2168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writeToFile</a:t>
            </a:r>
            <a:r>
              <a:rPr lang="en-US" sz="800" dirty="0"/>
              <a:t>(data : String)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3930080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</a:t>
            </a:r>
            <a:r>
              <a:rPr lang="en-US" sz="800" dirty="0" err="1"/>
              <a:t>CommandResult</a:t>
            </a:r>
            <a:r>
              <a:rPr lang="en-US" sz="800" dirty="0"/>
              <a:t>(message)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 flipH="1">
            <a:off x="8296970" y="5854712"/>
            <a:ext cx="8255" cy="8508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46356C-7BB3-47F1-BA7E-1EDB61880F78}"/>
              </a:ext>
            </a:extLst>
          </p:cNvPr>
          <p:cNvGrpSpPr/>
          <p:nvPr/>
        </p:nvGrpSpPr>
        <p:grpSpPr>
          <a:xfrm>
            <a:off x="-1060" y="6175565"/>
            <a:ext cx="3453895" cy="146888"/>
            <a:chOff x="3586770" y="5834497"/>
            <a:chExt cx="4710200" cy="76014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BBAB923-E2C7-481E-B628-4053B81C7052}"/>
              </a:ext>
            </a:extLst>
          </p:cNvPr>
          <p:cNvSpPr/>
          <p:nvPr/>
        </p:nvSpPr>
        <p:spPr>
          <a:xfrm>
            <a:off x="6400800" y="41148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&lt;&lt;class&gt;&gt;</a:t>
            </a:r>
          </a:p>
          <a:p>
            <a:pPr algn="ctr"/>
            <a:r>
              <a:rPr lang="en-US" sz="800" dirty="0" err="1"/>
              <a:t>ModuleStorage</a:t>
            </a:r>
            <a:endParaRPr lang="en-US" sz="800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ECAFB00-5DBE-46EA-B547-C778AD4A92AD}"/>
              </a:ext>
            </a:extLst>
          </p:cNvPr>
          <p:cNvGrpSpPr/>
          <p:nvPr/>
        </p:nvGrpSpPr>
        <p:grpSpPr>
          <a:xfrm>
            <a:off x="3589604" y="4991049"/>
            <a:ext cx="3362603" cy="76014"/>
            <a:chOff x="3586770" y="5834497"/>
            <a:chExt cx="3362603" cy="76014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C40E31B-9974-4B4C-A2ED-1161603BB3E7}"/>
                </a:ext>
              </a:extLst>
            </p:cNvPr>
            <p:cNvCxnSpPr>
              <a:cxnSpLocks/>
              <a:stCxn id="155" idx="2"/>
            </p:cNvCxnSpPr>
            <p:nvPr/>
          </p:nvCxnSpPr>
          <p:spPr>
            <a:xfrm flipH="1">
              <a:off x="3609073" y="5872647"/>
              <a:ext cx="3340300" cy="508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CD087CD-35D0-4825-857B-F557CB685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C2DE6CF-A907-441B-99D6-CB81ACDE5B27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20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Curved Connector 16">
            <a:extLst>
              <a:ext uri="{FF2B5EF4-FFF2-40B4-BE49-F238E27FC236}">
                <a16:creationId xmlns:a16="http://schemas.microsoft.com/office/drawing/2014/main" id="{47DBD964-87A2-4F18-AE4F-213BB8E09E53}"/>
              </a:ext>
            </a:extLst>
          </p:cNvPr>
          <p:cNvCxnSpPr>
            <a:cxnSpLocks/>
          </p:cNvCxnSpPr>
          <p:nvPr/>
        </p:nvCxnSpPr>
        <p:spPr>
          <a:xfrm>
            <a:off x="4493440" y="873149"/>
            <a:ext cx="110315" cy="102618"/>
          </a:xfrm>
          <a:prstGeom prst="curvedConnector3">
            <a:avLst>
              <a:gd name="adj1" fmla="val 24859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0226EC6-9C27-4E48-9DF1-F9DD971493A2}"/>
              </a:ext>
            </a:extLst>
          </p:cNvPr>
          <p:cNvSpPr/>
          <p:nvPr/>
        </p:nvSpPr>
        <p:spPr>
          <a:xfrm>
            <a:off x="3886200" y="4572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</a:t>
            </a:r>
            <a:r>
              <a:rPr lang="en-US" sz="800" dirty="0" err="1">
                <a:solidFill>
                  <a:schemeClr val="bg1"/>
                </a:solidFill>
              </a:rPr>
              <a:t>CapCalculatorByCode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D0C8C4-63F1-429E-BB7D-FED2D5710F9B}"/>
              </a:ext>
            </a:extLst>
          </p:cNvPr>
          <p:cNvCxnSpPr>
            <a:cxnSpLocks/>
          </p:cNvCxnSpPr>
          <p:nvPr/>
        </p:nvCxnSpPr>
        <p:spPr>
          <a:xfrm>
            <a:off x="1631955" y="609600"/>
            <a:ext cx="217736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FAB7B8-7733-4841-8997-A2281DA416E8}"/>
              </a:ext>
            </a:extLst>
          </p:cNvPr>
          <p:cNvSpPr txBox="1"/>
          <p:nvPr/>
        </p:nvSpPr>
        <p:spPr>
          <a:xfrm>
            <a:off x="1929461" y="396006"/>
            <a:ext cx="2514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CapCalculatorByCode(input : String)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597448-2129-4251-932D-5FB5FE2FF4F2}"/>
              </a:ext>
            </a:extLst>
          </p:cNvPr>
          <p:cNvCxnSpPr>
            <a:cxnSpLocks/>
          </p:cNvCxnSpPr>
          <p:nvPr/>
        </p:nvCxnSpPr>
        <p:spPr>
          <a:xfrm flipH="1">
            <a:off x="1691106" y="1682009"/>
            <a:ext cx="261333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FA09CA-418D-4388-A082-1863BE88DC41}"/>
              </a:ext>
            </a:extLst>
          </p:cNvPr>
          <p:cNvCxnSpPr>
            <a:cxnSpLocks/>
          </p:cNvCxnSpPr>
          <p:nvPr/>
        </p:nvCxnSpPr>
        <p:spPr>
          <a:xfrm flipV="1">
            <a:off x="1631955" y="164391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E87439-4B96-4FB2-B5BD-A061FD72B3CB}"/>
              </a:ext>
            </a:extLst>
          </p:cNvPr>
          <p:cNvCxnSpPr>
            <a:cxnSpLocks/>
          </p:cNvCxnSpPr>
          <p:nvPr/>
        </p:nvCxnSpPr>
        <p:spPr>
          <a:xfrm>
            <a:off x="1634193" y="168201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62121B-0274-4206-A23F-9A5CD13CC103}"/>
              </a:ext>
            </a:extLst>
          </p:cNvPr>
          <p:cNvCxnSpPr>
            <a:cxnSpLocks/>
          </p:cNvCxnSpPr>
          <p:nvPr/>
        </p:nvCxnSpPr>
        <p:spPr>
          <a:xfrm flipH="1">
            <a:off x="4457700" y="1074198"/>
            <a:ext cx="11" cy="57226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116E142-8E64-4D0F-B0BF-9971B9A1ECDB}"/>
              </a:ext>
            </a:extLst>
          </p:cNvPr>
          <p:cNvSpPr/>
          <p:nvPr/>
        </p:nvSpPr>
        <p:spPr>
          <a:xfrm>
            <a:off x="4398663" y="1853234"/>
            <a:ext cx="118096" cy="479117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917C12-FB71-43C3-A870-9CC1FB0D6F3E}"/>
              </a:ext>
            </a:extLst>
          </p:cNvPr>
          <p:cNvCxnSpPr>
            <a:cxnSpLocks/>
          </p:cNvCxnSpPr>
          <p:nvPr/>
        </p:nvCxnSpPr>
        <p:spPr>
          <a:xfrm>
            <a:off x="1644235" y="1911571"/>
            <a:ext cx="2661076" cy="180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57BE4B-9361-4C56-96C4-3F7EADFB72AD}"/>
              </a:ext>
            </a:extLst>
          </p:cNvPr>
          <p:cNvSpPr txBox="1"/>
          <p:nvPr/>
        </p:nvSpPr>
        <p:spPr>
          <a:xfrm>
            <a:off x="3100408" y="1691406"/>
            <a:ext cx="1157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executeCapCalculator()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A471F6D-D6B8-40DB-A2A4-1B54BD15FE69}"/>
              </a:ext>
            </a:extLst>
          </p:cNvPr>
          <p:cNvCxnSpPr>
            <a:cxnSpLocks/>
          </p:cNvCxnSpPr>
          <p:nvPr/>
        </p:nvCxnSpPr>
        <p:spPr>
          <a:xfrm flipH="1">
            <a:off x="1691106" y="6640852"/>
            <a:ext cx="262561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27A104E-4DA3-48F3-9667-1FEF8ADB11A6}"/>
              </a:ext>
            </a:extLst>
          </p:cNvPr>
          <p:cNvCxnSpPr>
            <a:cxnSpLocks/>
          </p:cNvCxnSpPr>
          <p:nvPr/>
        </p:nvCxnSpPr>
        <p:spPr>
          <a:xfrm flipV="1">
            <a:off x="1647757" y="6602754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5CD973B-E91D-43B9-9F63-C7E0EB08440D}"/>
              </a:ext>
            </a:extLst>
          </p:cNvPr>
          <p:cNvCxnSpPr>
            <a:cxnSpLocks/>
          </p:cNvCxnSpPr>
          <p:nvPr/>
        </p:nvCxnSpPr>
        <p:spPr>
          <a:xfrm>
            <a:off x="1649995" y="6640851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6FF07E1-1AB2-4020-8E68-BA92A5B0147E}"/>
              </a:ext>
            </a:extLst>
          </p:cNvPr>
          <p:cNvSpPr/>
          <p:nvPr/>
        </p:nvSpPr>
        <p:spPr>
          <a:xfrm>
            <a:off x="4387716" y="761999"/>
            <a:ext cx="139990" cy="92001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22778E-BC3B-4805-B0D4-571C83B14B79}"/>
              </a:ext>
            </a:extLst>
          </p:cNvPr>
          <p:cNvSpPr txBox="1"/>
          <p:nvPr/>
        </p:nvSpPr>
        <p:spPr>
          <a:xfrm>
            <a:off x="4780753" y="879737"/>
            <a:ext cx="1622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getInputModules</a:t>
            </a:r>
            <a:r>
              <a:rPr lang="en-US" sz="800" dirty="0"/>
              <a:t>(input : String)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3F08A6-3938-4E51-BEFB-4A140936A8BE}"/>
              </a:ext>
            </a:extLst>
          </p:cNvPr>
          <p:cNvSpPr txBox="1"/>
          <p:nvPr/>
        </p:nvSpPr>
        <p:spPr>
          <a:xfrm>
            <a:off x="4780753" y="1936730"/>
            <a:ext cx="1622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checkModulesNotEmpty</a:t>
            </a:r>
            <a:r>
              <a:rPr lang="en-US" sz="800" dirty="0"/>
              <a:t>()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64E8DF-C388-4EF7-AA8B-28ECF51EA169}"/>
              </a:ext>
            </a:extLst>
          </p:cNvPr>
          <p:cNvSpPr txBox="1"/>
          <p:nvPr/>
        </p:nvSpPr>
        <p:spPr>
          <a:xfrm>
            <a:off x="1952921" y="2358466"/>
            <a:ext cx="327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</a:t>
            </a:r>
          </a:p>
        </p:txBody>
      </p:sp>
      <p:sp>
        <p:nvSpPr>
          <p:cNvPr id="67" name="Rectangle: Single Corner Snipped 66">
            <a:extLst>
              <a:ext uri="{FF2B5EF4-FFF2-40B4-BE49-F238E27FC236}">
                <a16:creationId xmlns:a16="http://schemas.microsoft.com/office/drawing/2014/main" id="{24C207ED-DD41-48CA-920B-E7022637ADE4}"/>
              </a:ext>
            </a:extLst>
          </p:cNvPr>
          <p:cNvSpPr/>
          <p:nvPr/>
        </p:nvSpPr>
        <p:spPr>
          <a:xfrm rot="10800000" flipH="1">
            <a:off x="1942434" y="2353745"/>
            <a:ext cx="375230" cy="253548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057F8B-0BBD-4D9F-AD4D-4504D685E566}"/>
              </a:ext>
            </a:extLst>
          </p:cNvPr>
          <p:cNvSpPr txBox="1"/>
          <p:nvPr/>
        </p:nvSpPr>
        <p:spPr>
          <a:xfrm>
            <a:off x="2356299" y="2375967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[modules and </a:t>
            </a:r>
            <a:r>
              <a:rPr lang="en-US" sz="800" dirty="0" err="1"/>
              <a:t>invalidModules</a:t>
            </a:r>
            <a:r>
              <a:rPr lang="en-US" sz="800" dirty="0"/>
              <a:t> are empty]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247FD92-2B31-4DFA-878F-DB740E47BF4E}"/>
              </a:ext>
            </a:extLst>
          </p:cNvPr>
          <p:cNvCxnSpPr>
            <a:cxnSpLocks/>
          </p:cNvCxnSpPr>
          <p:nvPr/>
        </p:nvCxnSpPr>
        <p:spPr>
          <a:xfrm flipH="1">
            <a:off x="1683419" y="2871181"/>
            <a:ext cx="277429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249818F-F954-414B-95D9-34FEB1CCBBD8}"/>
              </a:ext>
            </a:extLst>
          </p:cNvPr>
          <p:cNvCxnSpPr>
            <a:cxnSpLocks/>
          </p:cNvCxnSpPr>
          <p:nvPr/>
        </p:nvCxnSpPr>
        <p:spPr>
          <a:xfrm flipV="1">
            <a:off x="1636548" y="283308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B6C7664-D876-4D8D-B346-BA048083BD83}"/>
              </a:ext>
            </a:extLst>
          </p:cNvPr>
          <p:cNvCxnSpPr>
            <a:cxnSpLocks/>
          </p:cNvCxnSpPr>
          <p:nvPr/>
        </p:nvCxnSpPr>
        <p:spPr>
          <a:xfrm>
            <a:off x="1638786" y="287118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BFB4D73-1370-44DF-A40C-763A75CB5F8A}"/>
              </a:ext>
            </a:extLst>
          </p:cNvPr>
          <p:cNvSpPr txBox="1"/>
          <p:nvPr/>
        </p:nvSpPr>
        <p:spPr>
          <a:xfrm>
            <a:off x="1913186" y="2670283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A9598D7-0130-4BA3-A3D2-EA63B8A5C592}"/>
              </a:ext>
            </a:extLst>
          </p:cNvPr>
          <p:cNvSpPr txBox="1"/>
          <p:nvPr/>
        </p:nvSpPr>
        <p:spPr>
          <a:xfrm>
            <a:off x="4780754" y="5112674"/>
            <a:ext cx="1622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checkInvalidModules</a:t>
            </a:r>
            <a:r>
              <a:rPr lang="en-US" sz="800" dirty="0"/>
              <a:t>()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2F87320-E033-4365-AA52-3B7AC2B8970A}"/>
              </a:ext>
            </a:extLst>
          </p:cNvPr>
          <p:cNvSpPr txBox="1"/>
          <p:nvPr/>
        </p:nvSpPr>
        <p:spPr>
          <a:xfrm>
            <a:off x="1952921" y="5498398"/>
            <a:ext cx="327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</a:t>
            </a:r>
          </a:p>
        </p:txBody>
      </p:sp>
      <p:sp>
        <p:nvSpPr>
          <p:cNvPr id="104" name="Rectangle: Single Corner Snipped 103">
            <a:extLst>
              <a:ext uri="{FF2B5EF4-FFF2-40B4-BE49-F238E27FC236}">
                <a16:creationId xmlns:a16="http://schemas.microsoft.com/office/drawing/2014/main" id="{DE0A1743-1B44-44B6-9C84-BC0EAD2BA74A}"/>
              </a:ext>
            </a:extLst>
          </p:cNvPr>
          <p:cNvSpPr/>
          <p:nvPr/>
        </p:nvSpPr>
        <p:spPr>
          <a:xfrm rot="10800000" flipH="1">
            <a:off x="1942434" y="5493677"/>
            <a:ext cx="375230" cy="253548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0AA9241-91FC-4772-9628-DFD86D797C4C}"/>
              </a:ext>
            </a:extLst>
          </p:cNvPr>
          <p:cNvSpPr txBox="1"/>
          <p:nvPr/>
        </p:nvSpPr>
        <p:spPr>
          <a:xfrm>
            <a:off x="2356299" y="5515899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</a:t>
            </a:r>
            <a:r>
              <a:rPr lang="en-US" sz="800" dirty="0" err="1"/>
              <a:t>invalidModules</a:t>
            </a:r>
            <a:r>
              <a:rPr lang="en-US" sz="800" dirty="0"/>
              <a:t> is not empty]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ED44115-D151-4B41-9F94-702C5D562D9F}"/>
              </a:ext>
            </a:extLst>
          </p:cNvPr>
          <p:cNvCxnSpPr>
            <a:cxnSpLocks/>
          </p:cNvCxnSpPr>
          <p:nvPr/>
        </p:nvCxnSpPr>
        <p:spPr>
          <a:xfrm flipH="1">
            <a:off x="1683419" y="6011113"/>
            <a:ext cx="277429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9F96293-2E17-4A4A-8817-10BB0E925AC0}"/>
              </a:ext>
            </a:extLst>
          </p:cNvPr>
          <p:cNvCxnSpPr>
            <a:cxnSpLocks/>
          </p:cNvCxnSpPr>
          <p:nvPr/>
        </p:nvCxnSpPr>
        <p:spPr>
          <a:xfrm flipV="1">
            <a:off x="1640450" y="5973016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FB489D6-CCB9-42BB-A0D6-BDC52B402363}"/>
              </a:ext>
            </a:extLst>
          </p:cNvPr>
          <p:cNvCxnSpPr>
            <a:cxnSpLocks/>
          </p:cNvCxnSpPr>
          <p:nvPr/>
        </p:nvCxnSpPr>
        <p:spPr>
          <a:xfrm>
            <a:off x="1642688" y="6011113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6283E0C-3648-4DAC-ABC3-BF89C27254DB}"/>
              </a:ext>
            </a:extLst>
          </p:cNvPr>
          <p:cNvSpPr txBox="1"/>
          <p:nvPr/>
        </p:nvSpPr>
        <p:spPr>
          <a:xfrm>
            <a:off x="1913186" y="5810215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cxnSp>
        <p:nvCxnSpPr>
          <p:cNvPr id="116" name="Curved Connector 16">
            <a:extLst>
              <a:ext uri="{FF2B5EF4-FFF2-40B4-BE49-F238E27FC236}">
                <a16:creationId xmlns:a16="http://schemas.microsoft.com/office/drawing/2014/main" id="{5C858BDC-434E-41B8-A9D7-E49559E243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98331" y="203036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F5360E0-ECF3-439F-BF3A-C4D64B8106B1}"/>
              </a:ext>
            </a:extLst>
          </p:cNvPr>
          <p:cNvGrpSpPr/>
          <p:nvPr/>
        </p:nvGrpSpPr>
        <p:grpSpPr>
          <a:xfrm>
            <a:off x="4524929" y="1445755"/>
            <a:ext cx="113349" cy="145281"/>
            <a:chOff x="892968" y="2808822"/>
            <a:chExt cx="113349" cy="229735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7298F48-D69C-4D97-B54B-C098380E5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2237755-EA53-4E3E-B077-794E008496EF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6">
              <a:extLst>
                <a:ext uri="{FF2B5EF4-FFF2-40B4-BE49-F238E27FC236}">
                  <a16:creationId xmlns:a16="http://schemas.microsoft.com/office/drawing/2014/main" id="{7F1A6AE5-276D-482E-9848-83E663576A7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43E152-FD13-4391-9F9A-D40FE66373FE}"/>
              </a:ext>
            </a:extLst>
          </p:cNvPr>
          <p:cNvSpPr/>
          <p:nvPr/>
        </p:nvSpPr>
        <p:spPr>
          <a:xfrm>
            <a:off x="4457700" y="979452"/>
            <a:ext cx="117300" cy="47178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46CA1F5-3C6D-4992-B686-27F50C6660DD}"/>
              </a:ext>
            </a:extLst>
          </p:cNvPr>
          <p:cNvGrpSpPr/>
          <p:nvPr/>
        </p:nvGrpSpPr>
        <p:grpSpPr>
          <a:xfrm>
            <a:off x="4518324" y="3139974"/>
            <a:ext cx="113349" cy="229735"/>
            <a:chOff x="892968" y="2808822"/>
            <a:chExt cx="113349" cy="229735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1CCD9ED-BDD2-4489-98F2-C63E23D70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2B1E36B-9C40-464A-BF77-D83436E0918B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urved Connector 16">
              <a:extLst>
                <a:ext uri="{FF2B5EF4-FFF2-40B4-BE49-F238E27FC236}">
                  <a16:creationId xmlns:a16="http://schemas.microsoft.com/office/drawing/2014/main" id="{20440DD5-C8FA-470F-AD19-FE1E27383B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F2D87E1-62A8-4785-9F85-39FDBD63435B}"/>
              </a:ext>
            </a:extLst>
          </p:cNvPr>
          <p:cNvSpPr/>
          <p:nvPr/>
        </p:nvSpPr>
        <p:spPr>
          <a:xfrm>
            <a:off x="4462337" y="2140245"/>
            <a:ext cx="117300" cy="101273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81834C-A9A0-460A-8B42-EBD37742B1A3}"/>
              </a:ext>
            </a:extLst>
          </p:cNvPr>
          <p:cNvSpPr/>
          <p:nvPr/>
        </p:nvSpPr>
        <p:spPr>
          <a:xfrm>
            <a:off x="1938632" y="2344216"/>
            <a:ext cx="4341524" cy="665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Curved Connector 16">
            <a:extLst>
              <a:ext uri="{FF2B5EF4-FFF2-40B4-BE49-F238E27FC236}">
                <a16:creationId xmlns:a16="http://schemas.microsoft.com/office/drawing/2014/main" id="{7A883568-6F52-42FF-B751-83133D861B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2438" y="5217630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8B8E76E-5ACE-4996-86C1-14855D517357}"/>
              </a:ext>
            </a:extLst>
          </p:cNvPr>
          <p:cNvGrpSpPr/>
          <p:nvPr/>
        </p:nvGrpSpPr>
        <p:grpSpPr>
          <a:xfrm>
            <a:off x="4509315" y="6339958"/>
            <a:ext cx="113349" cy="229735"/>
            <a:chOff x="892968" y="2808822"/>
            <a:chExt cx="113349" cy="229735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14D4492-DB8F-4150-A02C-DDFCF7B2EB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F60C9A2-13CD-4FBA-B24C-D2C1D83AE06E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urved Connector 16">
              <a:extLst>
                <a:ext uri="{FF2B5EF4-FFF2-40B4-BE49-F238E27FC236}">
                  <a16:creationId xmlns:a16="http://schemas.microsoft.com/office/drawing/2014/main" id="{6E2D60EB-AC4D-40EF-8C3E-DD594B77617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15065F1-8AE5-4B58-9677-B2D2E55A704D}"/>
              </a:ext>
            </a:extLst>
          </p:cNvPr>
          <p:cNvSpPr/>
          <p:nvPr/>
        </p:nvSpPr>
        <p:spPr>
          <a:xfrm>
            <a:off x="4460623" y="5324434"/>
            <a:ext cx="117300" cy="102852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44BD6B3-D721-4808-8C81-886B70CC9428}"/>
              </a:ext>
            </a:extLst>
          </p:cNvPr>
          <p:cNvSpPr/>
          <p:nvPr/>
        </p:nvSpPr>
        <p:spPr>
          <a:xfrm>
            <a:off x="1938632" y="5484066"/>
            <a:ext cx="4341524" cy="665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F0CE5B7-3862-46A6-AFF8-D1250EDC97F4}"/>
              </a:ext>
            </a:extLst>
          </p:cNvPr>
          <p:cNvSpPr txBox="1"/>
          <p:nvPr/>
        </p:nvSpPr>
        <p:spPr>
          <a:xfrm>
            <a:off x="4776844" y="3566345"/>
            <a:ext cx="1622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getCap</a:t>
            </a:r>
            <a:r>
              <a:rPr lang="en-US" sz="800" dirty="0"/>
              <a:t>()</a:t>
            </a:r>
          </a:p>
        </p:txBody>
      </p:sp>
      <p:cxnSp>
        <p:nvCxnSpPr>
          <p:cNvPr id="138" name="Curved Connector 16">
            <a:extLst>
              <a:ext uri="{FF2B5EF4-FFF2-40B4-BE49-F238E27FC236}">
                <a16:creationId xmlns:a16="http://schemas.microsoft.com/office/drawing/2014/main" id="{A97D7393-E83E-44A2-B670-A4BFD98479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94422" y="365997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D144F57-332C-4F50-B699-F64F2226F05A}"/>
              </a:ext>
            </a:extLst>
          </p:cNvPr>
          <p:cNvGrpSpPr/>
          <p:nvPr/>
        </p:nvGrpSpPr>
        <p:grpSpPr>
          <a:xfrm>
            <a:off x="4523942" y="4784832"/>
            <a:ext cx="113349" cy="229735"/>
            <a:chOff x="892968" y="2808822"/>
            <a:chExt cx="113349" cy="229735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E9CAF2D-BF0E-430B-8521-A2A1ABFD15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56249D9-2C7B-472F-89A3-32B8C9D986D0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6">
              <a:extLst>
                <a:ext uri="{FF2B5EF4-FFF2-40B4-BE49-F238E27FC236}">
                  <a16:creationId xmlns:a16="http://schemas.microsoft.com/office/drawing/2014/main" id="{F0E62129-940F-4763-B8A8-FE27DA975B9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C94459F-CB7D-4D12-9302-C8AF7AF3C90A}"/>
              </a:ext>
            </a:extLst>
          </p:cNvPr>
          <p:cNvSpPr/>
          <p:nvPr/>
        </p:nvSpPr>
        <p:spPr>
          <a:xfrm>
            <a:off x="4459565" y="3769308"/>
            <a:ext cx="117300" cy="102852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6A3F4B7-B2D6-405E-ACC7-39381C80B83F}"/>
              </a:ext>
            </a:extLst>
          </p:cNvPr>
          <p:cNvSpPr/>
          <p:nvPr/>
        </p:nvSpPr>
        <p:spPr>
          <a:xfrm>
            <a:off x="1944982" y="3950833"/>
            <a:ext cx="4341524" cy="665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2D89772-EBD9-4DBA-8A7F-C60294504EF8}"/>
              </a:ext>
            </a:extLst>
          </p:cNvPr>
          <p:cNvSpPr txBox="1"/>
          <p:nvPr/>
        </p:nvSpPr>
        <p:spPr>
          <a:xfrm>
            <a:off x="1957800" y="3957178"/>
            <a:ext cx="327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ref</a:t>
            </a:r>
          </a:p>
        </p:txBody>
      </p:sp>
      <p:sp>
        <p:nvSpPr>
          <p:cNvPr id="144" name="Rectangle: Single Corner Snipped 143">
            <a:extLst>
              <a:ext uri="{FF2B5EF4-FFF2-40B4-BE49-F238E27FC236}">
                <a16:creationId xmlns:a16="http://schemas.microsoft.com/office/drawing/2014/main" id="{59CC5902-0A88-46F2-8517-19BDFBA629FD}"/>
              </a:ext>
            </a:extLst>
          </p:cNvPr>
          <p:cNvSpPr/>
          <p:nvPr/>
        </p:nvSpPr>
        <p:spPr>
          <a:xfrm rot="10800000" flipH="1">
            <a:off x="1947313" y="3952457"/>
            <a:ext cx="375230" cy="253548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D81090-EB44-4A50-8587-5BC96D14B235}"/>
              </a:ext>
            </a:extLst>
          </p:cNvPr>
          <p:cNvSpPr txBox="1"/>
          <p:nvPr/>
        </p:nvSpPr>
        <p:spPr>
          <a:xfrm>
            <a:off x="2393955" y="3976532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cap calculation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0C4E7A1-6608-4D0F-8E18-46327B3833A6}"/>
              </a:ext>
            </a:extLst>
          </p:cNvPr>
          <p:cNvSpPr txBox="1"/>
          <p:nvPr/>
        </p:nvSpPr>
        <p:spPr>
          <a:xfrm>
            <a:off x="1938632" y="6439066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71C68E-BA23-4C09-8F32-3EA76835005B}"/>
              </a:ext>
            </a:extLst>
          </p:cNvPr>
          <p:cNvSpPr txBox="1"/>
          <p:nvPr/>
        </p:nvSpPr>
        <p:spPr>
          <a:xfrm>
            <a:off x="3933518" y="41757"/>
            <a:ext cx="10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 code</a:t>
            </a:r>
          </a:p>
        </p:txBody>
      </p:sp>
    </p:spTree>
    <p:extLst>
      <p:ext uri="{BB962C8B-B14F-4D97-AF65-F5344CB8AC3E}">
        <p14:creationId xmlns:p14="http://schemas.microsoft.com/office/powerpoint/2010/main" val="322410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58920-61B6-4D1C-854A-AA95417F680D}"/>
              </a:ext>
            </a:extLst>
          </p:cNvPr>
          <p:cNvSpPr/>
          <p:nvPr/>
        </p:nvSpPr>
        <p:spPr>
          <a:xfrm>
            <a:off x="647700" y="1604644"/>
            <a:ext cx="7848600" cy="4935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93AF31EF-10E4-41BD-8BCA-70BE4453B124}"/>
              </a:ext>
            </a:extLst>
          </p:cNvPr>
          <p:cNvSpPr/>
          <p:nvPr/>
        </p:nvSpPr>
        <p:spPr>
          <a:xfrm rot="10800000" flipH="1">
            <a:off x="647699" y="1610855"/>
            <a:ext cx="647700" cy="304801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D8FC9-1E4F-414A-BCB9-6A0B2FD7FD87}"/>
              </a:ext>
            </a:extLst>
          </p:cNvPr>
          <p:cNvSpPr txBox="1"/>
          <p:nvPr/>
        </p:nvSpPr>
        <p:spPr>
          <a:xfrm>
            <a:off x="761999" y="1649323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14D86-0A78-41F1-A784-B0A0E3F48672}"/>
              </a:ext>
            </a:extLst>
          </p:cNvPr>
          <p:cNvSpPr/>
          <p:nvPr/>
        </p:nvSpPr>
        <p:spPr>
          <a:xfrm>
            <a:off x="3885694" y="106045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module:ModuleDetails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6AC935-0B9F-40D9-B474-0262118061F5}"/>
              </a:ext>
            </a:extLst>
          </p:cNvPr>
          <p:cNvCxnSpPr>
            <a:cxnSpLocks/>
          </p:cNvCxnSpPr>
          <p:nvPr/>
        </p:nvCxnSpPr>
        <p:spPr>
          <a:xfrm>
            <a:off x="4457194" y="1365250"/>
            <a:ext cx="0" cy="19113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7D2DC56-8CCB-428D-BC50-7913FE4F37BB}"/>
              </a:ext>
            </a:extLst>
          </p:cNvPr>
          <p:cNvSpPr/>
          <p:nvPr/>
        </p:nvSpPr>
        <p:spPr>
          <a:xfrm>
            <a:off x="6463568" y="3429000"/>
            <a:ext cx="1461232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moduleInfo:ModuleDetails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2A39C1-0467-472D-A50F-3A0677C31BD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194184" y="3733800"/>
            <a:ext cx="0" cy="1143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319BD3D-E97B-473C-A863-FBCCD5DAD673}"/>
              </a:ext>
            </a:extLst>
          </p:cNvPr>
          <p:cNvSpPr/>
          <p:nvPr/>
        </p:nvSpPr>
        <p:spPr>
          <a:xfrm>
            <a:off x="1752599" y="10668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</a:t>
            </a:r>
            <a:r>
              <a:rPr lang="en-US" sz="800" dirty="0" err="1">
                <a:solidFill>
                  <a:schemeClr val="bg1"/>
                </a:solidFill>
              </a:rPr>
              <a:t>CapCalculatorByCode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E3689A-04D7-4126-AC37-DA244F6FEE9E}"/>
              </a:ext>
            </a:extLst>
          </p:cNvPr>
          <p:cNvSpPr/>
          <p:nvPr/>
        </p:nvSpPr>
        <p:spPr>
          <a:xfrm>
            <a:off x="4405169" y="1974851"/>
            <a:ext cx="117300" cy="35641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8E4A10-541C-47D2-BEF8-07E2AB394767}"/>
              </a:ext>
            </a:extLst>
          </p:cNvPr>
          <p:cNvSpPr/>
          <p:nvPr/>
        </p:nvSpPr>
        <p:spPr>
          <a:xfrm>
            <a:off x="304800" y="533400"/>
            <a:ext cx="8534400" cy="617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5A9EBAC9-916E-4EE4-9223-3F7ABAA2F425}"/>
              </a:ext>
            </a:extLst>
          </p:cNvPr>
          <p:cNvSpPr/>
          <p:nvPr/>
        </p:nvSpPr>
        <p:spPr>
          <a:xfrm rot="10800000" flipH="1">
            <a:off x="304800" y="533398"/>
            <a:ext cx="1257300" cy="304801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BA1358-D709-4B9E-B9D0-188E71607871}"/>
              </a:ext>
            </a:extLst>
          </p:cNvPr>
          <p:cNvSpPr txBox="1"/>
          <p:nvPr/>
        </p:nvSpPr>
        <p:spPr>
          <a:xfrm>
            <a:off x="457200" y="578079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sd</a:t>
            </a:r>
            <a:r>
              <a:rPr lang="en-US" sz="800" dirty="0"/>
              <a:t> cap calculation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255904-0FC0-4435-ADA8-1BDE6E5560A2}"/>
              </a:ext>
            </a:extLst>
          </p:cNvPr>
          <p:cNvSpPr txBox="1"/>
          <p:nvPr/>
        </p:nvSpPr>
        <p:spPr>
          <a:xfrm>
            <a:off x="1295399" y="1655901"/>
            <a:ext cx="977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[until all modules]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E1453E-A79F-499D-92B6-ABD38118C042}"/>
              </a:ext>
            </a:extLst>
          </p:cNvPr>
          <p:cNvCxnSpPr>
            <a:cxnSpLocks/>
          </p:cNvCxnSpPr>
          <p:nvPr/>
        </p:nvCxnSpPr>
        <p:spPr>
          <a:xfrm>
            <a:off x="2342562" y="1971269"/>
            <a:ext cx="2000838" cy="358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7D184E-9598-4A8C-B37E-76A338C9B2C2}"/>
              </a:ext>
            </a:extLst>
          </p:cNvPr>
          <p:cNvSpPr txBox="1"/>
          <p:nvPr/>
        </p:nvSpPr>
        <p:spPr>
          <a:xfrm>
            <a:off x="3406846" y="1768581"/>
            <a:ext cx="1157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getModuleCode</a:t>
            </a:r>
            <a:r>
              <a:rPr lang="en-US" sz="800" dirty="0"/>
              <a:t>()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B37A138-5139-407C-BA62-CCD1732B7E33}"/>
              </a:ext>
            </a:extLst>
          </p:cNvPr>
          <p:cNvCxnSpPr>
            <a:cxnSpLocks/>
          </p:cNvCxnSpPr>
          <p:nvPr/>
        </p:nvCxnSpPr>
        <p:spPr>
          <a:xfrm flipH="1">
            <a:off x="2347669" y="2320982"/>
            <a:ext cx="1995731" cy="161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71530D-0595-43C0-A9F6-5C867F45E800}"/>
              </a:ext>
            </a:extLst>
          </p:cNvPr>
          <p:cNvCxnSpPr>
            <a:cxnSpLocks/>
          </p:cNvCxnSpPr>
          <p:nvPr/>
        </p:nvCxnSpPr>
        <p:spPr>
          <a:xfrm flipV="1">
            <a:off x="2347666" y="228450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D65CA-766C-4B44-88EF-F7F05341EB3B}"/>
              </a:ext>
            </a:extLst>
          </p:cNvPr>
          <p:cNvCxnSpPr>
            <a:cxnSpLocks/>
          </p:cNvCxnSpPr>
          <p:nvPr/>
        </p:nvCxnSpPr>
        <p:spPr>
          <a:xfrm>
            <a:off x="2349904" y="232260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930D9B4-C956-48A4-B23D-53CF02ECC9D2}"/>
              </a:ext>
            </a:extLst>
          </p:cNvPr>
          <p:cNvSpPr txBox="1"/>
          <p:nvPr/>
        </p:nvSpPr>
        <p:spPr>
          <a:xfrm>
            <a:off x="2416353" y="2105538"/>
            <a:ext cx="1343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moduleCode</a:t>
            </a:r>
            <a:endParaRPr lang="en-US" sz="8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9F05BC8-A9C8-4B76-9E5A-E8FFE3B8541E}"/>
              </a:ext>
            </a:extLst>
          </p:cNvPr>
          <p:cNvCxnSpPr>
            <a:cxnSpLocks/>
          </p:cNvCxnSpPr>
          <p:nvPr/>
        </p:nvCxnSpPr>
        <p:spPr>
          <a:xfrm flipH="1">
            <a:off x="2321313" y="1365250"/>
            <a:ext cx="21250" cy="52641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9F3F3BE-212A-4053-BCE2-69ACF1402969}"/>
              </a:ext>
            </a:extLst>
          </p:cNvPr>
          <p:cNvSpPr/>
          <p:nvPr/>
        </p:nvSpPr>
        <p:spPr>
          <a:xfrm>
            <a:off x="4405169" y="2646821"/>
            <a:ext cx="117300" cy="35641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3BFEE55-02D0-4BC1-B8B2-DCFA1C863CAF}"/>
              </a:ext>
            </a:extLst>
          </p:cNvPr>
          <p:cNvCxnSpPr>
            <a:cxnSpLocks/>
          </p:cNvCxnSpPr>
          <p:nvPr/>
        </p:nvCxnSpPr>
        <p:spPr>
          <a:xfrm>
            <a:off x="2383543" y="2648876"/>
            <a:ext cx="196910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786BF9B-45F7-4180-A97A-EDCB3667BA42}"/>
              </a:ext>
            </a:extLst>
          </p:cNvPr>
          <p:cNvSpPr txBox="1"/>
          <p:nvPr/>
        </p:nvSpPr>
        <p:spPr>
          <a:xfrm>
            <a:off x="3447827" y="2446188"/>
            <a:ext cx="1157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getGradePoint</a:t>
            </a:r>
            <a:r>
              <a:rPr lang="en-US" sz="800" dirty="0"/>
              <a:t>()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CC04630-76E7-4437-9497-E01609DEB6FF}"/>
              </a:ext>
            </a:extLst>
          </p:cNvPr>
          <p:cNvCxnSpPr>
            <a:cxnSpLocks/>
          </p:cNvCxnSpPr>
          <p:nvPr/>
        </p:nvCxnSpPr>
        <p:spPr>
          <a:xfrm flipH="1">
            <a:off x="2388650" y="3000206"/>
            <a:ext cx="196400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5517447-0093-45A4-AE7E-78C482A7A67F}"/>
              </a:ext>
            </a:extLst>
          </p:cNvPr>
          <p:cNvCxnSpPr>
            <a:cxnSpLocks/>
          </p:cNvCxnSpPr>
          <p:nvPr/>
        </p:nvCxnSpPr>
        <p:spPr>
          <a:xfrm flipV="1">
            <a:off x="2388647" y="2962110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76F1865-8E4F-4972-93FA-D531D4CB5EF5}"/>
              </a:ext>
            </a:extLst>
          </p:cNvPr>
          <p:cNvCxnSpPr>
            <a:cxnSpLocks/>
          </p:cNvCxnSpPr>
          <p:nvPr/>
        </p:nvCxnSpPr>
        <p:spPr>
          <a:xfrm>
            <a:off x="2390885" y="300020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C585D0D-6068-48E5-907E-1F665AB21787}"/>
              </a:ext>
            </a:extLst>
          </p:cNvPr>
          <p:cNvSpPr/>
          <p:nvPr/>
        </p:nvSpPr>
        <p:spPr>
          <a:xfrm>
            <a:off x="5246394" y="2133600"/>
            <a:ext cx="12192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</a:t>
            </a:r>
            <a:r>
              <a:rPr lang="en-US" sz="800" dirty="0" err="1">
                <a:solidFill>
                  <a:schemeClr val="bg1"/>
                </a:solidFill>
              </a:rPr>
              <a:t>ModuleDb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73B1195-C322-41CF-9999-4498375D7988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5855994" y="2438400"/>
            <a:ext cx="0" cy="14317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8B94CAF-442B-4305-8BB9-CC6BF3765D47}"/>
              </a:ext>
            </a:extLst>
          </p:cNvPr>
          <p:cNvCxnSpPr>
            <a:cxnSpLocks/>
          </p:cNvCxnSpPr>
          <p:nvPr/>
        </p:nvCxnSpPr>
        <p:spPr>
          <a:xfrm flipV="1">
            <a:off x="2364897" y="3396854"/>
            <a:ext cx="3350104" cy="1476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00A95EA-4C30-4051-9FD9-E60B546498E0}"/>
              </a:ext>
            </a:extLst>
          </p:cNvPr>
          <p:cNvSpPr txBox="1"/>
          <p:nvPr/>
        </p:nvSpPr>
        <p:spPr>
          <a:xfrm>
            <a:off x="3933359" y="3213026"/>
            <a:ext cx="1838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getModuleInfo</a:t>
            </a:r>
            <a:r>
              <a:rPr lang="en-US" sz="800" dirty="0"/>
              <a:t>  (</a:t>
            </a:r>
            <a:r>
              <a:rPr lang="en-US" sz="800" dirty="0" err="1"/>
              <a:t>moduleCode</a:t>
            </a:r>
            <a:r>
              <a:rPr lang="en-US" sz="800" dirty="0"/>
              <a:t> : String)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DC2AF06-D2E9-4BE6-965B-9A99DF93108A}"/>
              </a:ext>
            </a:extLst>
          </p:cNvPr>
          <p:cNvCxnSpPr>
            <a:cxnSpLocks/>
          </p:cNvCxnSpPr>
          <p:nvPr/>
        </p:nvCxnSpPr>
        <p:spPr>
          <a:xfrm flipH="1">
            <a:off x="2345681" y="3739145"/>
            <a:ext cx="3342978" cy="222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014815C-970E-4922-BDBB-5D0E71C87640}"/>
              </a:ext>
            </a:extLst>
          </p:cNvPr>
          <p:cNvCxnSpPr>
            <a:cxnSpLocks/>
          </p:cNvCxnSpPr>
          <p:nvPr/>
        </p:nvCxnSpPr>
        <p:spPr>
          <a:xfrm flipV="1">
            <a:off x="2345679" y="372325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007ADAD-CC2D-45A2-96E8-73445A07CA3F}"/>
              </a:ext>
            </a:extLst>
          </p:cNvPr>
          <p:cNvCxnSpPr>
            <a:cxnSpLocks/>
          </p:cNvCxnSpPr>
          <p:nvPr/>
        </p:nvCxnSpPr>
        <p:spPr>
          <a:xfrm>
            <a:off x="2347917" y="376135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01ED29D-CFEC-47A3-9924-B60BBE766A86}"/>
              </a:ext>
            </a:extLst>
          </p:cNvPr>
          <p:cNvSpPr/>
          <p:nvPr/>
        </p:nvSpPr>
        <p:spPr>
          <a:xfrm>
            <a:off x="990601" y="3951855"/>
            <a:ext cx="7162798" cy="793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780DD0-E257-408A-929E-558679CD9706}"/>
              </a:ext>
            </a:extLst>
          </p:cNvPr>
          <p:cNvSpPr/>
          <p:nvPr/>
        </p:nvSpPr>
        <p:spPr>
          <a:xfrm>
            <a:off x="5793768" y="3396854"/>
            <a:ext cx="117300" cy="35641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: Single Corner Snipped 143">
            <a:extLst>
              <a:ext uri="{FF2B5EF4-FFF2-40B4-BE49-F238E27FC236}">
                <a16:creationId xmlns:a16="http://schemas.microsoft.com/office/drawing/2014/main" id="{357DAB62-A126-43C6-8F2A-19889227A144}"/>
              </a:ext>
            </a:extLst>
          </p:cNvPr>
          <p:cNvSpPr/>
          <p:nvPr/>
        </p:nvSpPr>
        <p:spPr>
          <a:xfrm rot="10800000" flipH="1">
            <a:off x="996254" y="3957698"/>
            <a:ext cx="451547" cy="304801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C86E61D-ACD9-45B7-9678-EA7E02C5F557}"/>
              </a:ext>
            </a:extLst>
          </p:cNvPr>
          <p:cNvSpPr txBox="1"/>
          <p:nvPr/>
        </p:nvSpPr>
        <p:spPr>
          <a:xfrm>
            <a:off x="1047751" y="3997782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22FD065-EFD7-4B2C-B1C0-756C1FDF3DFB}"/>
              </a:ext>
            </a:extLst>
          </p:cNvPr>
          <p:cNvSpPr txBox="1"/>
          <p:nvPr/>
        </p:nvSpPr>
        <p:spPr>
          <a:xfrm>
            <a:off x="1018067" y="4267590"/>
            <a:ext cx="124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</a:t>
            </a:r>
            <a:r>
              <a:rPr lang="en-US" sz="800" dirty="0" err="1"/>
              <a:t>moduleInfo</a:t>
            </a:r>
            <a:r>
              <a:rPr lang="en-US" sz="800" dirty="0"/>
              <a:t> is not null]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E3F070E-A84D-459C-9222-89E7C612B621}"/>
              </a:ext>
            </a:extLst>
          </p:cNvPr>
          <p:cNvCxnSpPr>
            <a:cxnSpLocks/>
          </p:cNvCxnSpPr>
          <p:nvPr/>
        </p:nvCxnSpPr>
        <p:spPr>
          <a:xfrm>
            <a:off x="2370021" y="4213226"/>
            <a:ext cx="47165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CBBCEED-4C72-4BDD-BF69-3F41FB75982E}"/>
              </a:ext>
            </a:extLst>
          </p:cNvPr>
          <p:cNvCxnSpPr>
            <a:cxnSpLocks/>
          </p:cNvCxnSpPr>
          <p:nvPr/>
        </p:nvCxnSpPr>
        <p:spPr>
          <a:xfrm flipH="1">
            <a:off x="2382280" y="4535972"/>
            <a:ext cx="4704320" cy="294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B752DB9-D2E3-470B-BD72-C8837C7830DC}"/>
              </a:ext>
            </a:extLst>
          </p:cNvPr>
          <p:cNvCxnSpPr>
            <a:cxnSpLocks/>
          </p:cNvCxnSpPr>
          <p:nvPr/>
        </p:nvCxnSpPr>
        <p:spPr>
          <a:xfrm flipV="1">
            <a:off x="2362098" y="4530948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3E92677-92F1-450E-805C-39E1999913E2}"/>
              </a:ext>
            </a:extLst>
          </p:cNvPr>
          <p:cNvCxnSpPr>
            <a:cxnSpLocks/>
          </p:cNvCxnSpPr>
          <p:nvPr/>
        </p:nvCxnSpPr>
        <p:spPr>
          <a:xfrm>
            <a:off x="2364336" y="4569045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B278512-2C02-4857-98C5-C3D59843DB7B}"/>
              </a:ext>
            </a:extLst>
          </p:cNvPr>
          <p:cNvSpPr/>
          <p:nvPr/>
        </p:nvSpPr>
        <p:spPr>
          <a:xfrm>
            <a:off x="7140565" y="4186841"/>
            <a:ext cx="117300" cy="35641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E5ABB29-9B11-40C4-B8F2-6922792CA7F1}"/>
              </a:ext>
            </a:extLst>
          </p:cNvPr>
          <p:cNvSpPr txBox="1"/>
          <p:nvPr/>
        </p:nvSpPr>
        <p:spPr>
          <a:xfrm>
            <a:off x="6074790" y="4029508"/>
            <a:ext cx="12404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getModuleCredit</a:t>
            </a:r>
            <a:r>
              <a:rPr lang="en-US" sz="800" dirty="0"/>
              <a:t>()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B2CB71A-AB33-473F-87B9-77A433345AD3}"/>
              </a:ext>
            </a:extLst>
          </p:cNvPr>
          <p:cNvSpPr/>
          <p:nvPr/>
        </p:nvSpPr>
        <p:spPr>
          <a:xfrm>
            <a:off x="990601" y="5531427"/>
            <a:ext cx="7162798" cy="793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: Single Corner Snipped 157">
            <a:extLst>
              <a:ext uri="{FF2B5EF4-FFF2-40B4-BE49-F238E27FC236}">
                <a16:creationId xmlns:a16="http://schemas.microsoft.com/office/drawing/2014/main" id="{224004D5-E65C-438A-86B2-2C03D6E3BA18}"/>
              </a:ext>
            </a:extLst>
          </p:cNvPr>
          <p:cNvSpPr/>
          <p:nvPr/>
        </p:nvSpPr>
        <p:spPr>
          <a:xfrm rot="10800000" flipH="1">
            <a:off x="996254" y="5537270"/>
            <a:ext cx="451547" cy="304801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38D3579-1662-494B-B3BE-3C95E33C9196}"/>
              </a:ext>
            </a:extLst>
          </p:cNvPr>
          <p:cNvSpPr txBox="1"/>
          <p:nvPr/>
        </p:nvSpPr>
        <p:spPr>
          <a:xfrm>
            <a:off x="1047751" y="5577354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E8E767-5049-4749-B010-DC8924B62D29}"/>
              </a:ext>
            </a:extLst>
          </p:cNvPr>
          <p:cNvSpPr txBox="1"/>
          <p:nvPr/>
        </p:nvSpPr>
        <p:spPr>
          <a:xfrm>
            <a:off x="1018067" y="5847162"/>
            <a:ext cx="124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[mc or grade is invalid]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146673F-7EE6-4405-979B-BA2A493FD90D}"/>
              </a:ext>
            </a:extLst>
          </p:cNvPr>
          <p:cNvSpPr/>
          <p:nvPr/>
        </p:nvSpPr>
        <p:spPr>
          <a:xfrm>
            <a:off x="5028694" y="4978072"/>
            <a:ext cx="1676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invalidModules:ArrayList</a:t>
            </a:r>
            <a:r>
              <a:rPr lang="en-US" sz="800" dirty="0">
                <a:solidFill>
                  <a:schemeClr val="bg1"/>
                </a:solidFill>
              </a:rPr>
              <a:t>&lt;String&gt;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EA260DF-C33A-4B7B-BD18-4163E3D923CE}"/>
              </a:ext>
            </a:extLst>
          </p:cNvPr>
          <p:cNvCxnSpPr>
            <a:cxnSpLocks/>
          </p:cNvCxnSpPr>
          <p:nvPr/>
        </p:nvCxnSpPr>
        <p:spPr>
          <a:xfrm>
            <a:off x="5884650" y="5273272"/>
            <a:ext cx="0" cy="13555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CA97B69-4DE8-4646-8086-07C6E091B066}"/>
              </a:ext>
            </a:extLst>
          </p:cNvPr>
          <p:cNvCxnSpPr>
            <a:cxnSpLocks/>
          </p:cNvCxnSpPr>
          <p:nvPr/>
        </p:nvCxnSpPr>
        <p:spPr>
          <a:xfrm flipV="1">
            <a:off x="2326962" y="5905272"/>
            <a:ext cx="3551491" cy="209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D07073E5-252C-4A11-B846-E5278942D386}"/>
              </a:ext>
            </a:extLst>
          </p:cNvPr>
          <p:cNvSpPr txBox="1"/>
          <p:nvPr/>
        </p:nvSpPr>
        <p:spPr>
          <a:xfrm>
            <a:off x="3138840" y="5689828"/>
            <a:ext cx="2839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add(</a:t>
            </a:r>
            <a:r>
              <a:rPr lang="en-US" sz="800" dirty="0" err="1"/>
              <a:t>module.getModuleCode</a:t>
            </a:r>
            <a:r>
              <a:rPr lang="en-US" sz="800" dirty="0"/>
              <a:t>() + DIVIDER + </a:t>
            </a:r>
            <a:r>
              <a:rPr lang="en-US" sz="800" dirty="0" err="1"/>
              <a:t>module.getGrade</a:t>
            </a:r>
            <a:r>
              <a:rPr lang="en-US" sz="800" dirty="0"/>
              <a:t>())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D4E446-1561-4BAF-BCE3-044C83068882}"/>
              </a:ext>
            </a:extLst>
          </p:cNvPr>
          <p:cNvSpPr txBox="1"/>
          <p:nvPr/>
        </p:nvSpPr>
        <p:spPr>
          <a:xfrm>
            <a:off x="3933518" y="41757"/>
            <a:ext cx="10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 code</a:t>
            </a:r>
          </a:p>
        </p:txBody>
      </p:sp>
    </p:spTree>
    <p:extLst>
      <p:ext uri="{BB962C8B-B14F-4D97-AF65-F5344CB8AC3E}">
        <p14:creationId xmlns:p14="http://schemas.microsoft.com/office/powerpoint/2010/main" val="400763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9488DBF-9CA3-41EA-82BF-CAA83A79BCD0}"/>
              </a:ext>
            </a:extLst>
          </p:cNvPr>
          <p:cNvSpPr/>
          <p:nvPr/>
        </p:nvSpPr>
        <p:spPr>
          <a:xfrm>
            <a:off x="152400" y="1625516"/>
            <a:ext cx="8686798" cy="4127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1398A-E7D3-4AFF-AF7C-CE283AA3DB74}"/>
              </a:ext>
            </a:extLst>
          </p:cNvPr>
          <p:cNvSpPr txBox="1"/>
          <p:nvPr/>
        </p:nvSpPr>
        <p:spPr>
          <a:xfrm>
            <a:off x="4035474" y="22860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668CAD-A79C-4539-873D-916CEB77161C}"/>
              </a:ext>
            </a:extLst>
          </p:cNvPr>
          <p:cNvGrpSpPr/>
          <p:nvPr/>
        </p:nvGrpSpPr>
        <p:grpSpPr>
          <a:xfrm>
            <a:off x="1337203" y="516136"/>
            <a:ext cx="539097" cy="939716"/>
            <a:chOff x="278130" y="457200"/>
            <a:chExt cx="539097" cy="93971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022FD8-EB40-4A63-BDFA-501A427334DC}"/>
                </a:ext>
              </a:extLst>
            </p:cNvPr>
            <p:cNvSpPr/>
            <p:nvPr/>
          </p:nvSpPr>
          <p:spPr>
            <a:xfrm>
              <a:off x="365760" y="4572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ECCEDF-9AE0-4019-A374-E70AA4F9C1C1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80060" y="6858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6DDFFC-444A-4392-A9CC-0A7099348F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45" y="838200"/>
              <a:ext cx="3162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0985B1-3239-4C19-9DA8-7FBC3790E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" y="971550"/>
              <a:ext cx="152400" cy="1905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33D31B-D15C-45F4-917F-7FD73822949F}"/>
                </a:ext>
              </a:extLst>
            </p:cNvPr>
            <p:cNvCxnSpPr>
              <a:cxnSpLocks/>
            </p:cNvCxnSpPr>
            <p:nvPr/>
          </p:nvCxnSpPr>
          <p:spPr>
            <a:xfrm>
              <a:off x="480060" y="971550"/>
              <a:ext cx="165735" cy="1905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FBDA48-1B3C-456D-8116-0D53BAFC6C39}"/>
                </a:ext>
              </a:extLst>
            </p:cNvPr>
            <p:cNvSpPr txBox="1"/>
            <p:nvPr/>
          </p:nvSpPr>
          <p:spPr>
            <a:xfrm>
              <a:off x="278130" y="1143000"/>
              <a:ext cx="539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User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B19DF7-456C-4B9F-AA35-D57CB05255E5}"/>
              </a:ext>
            </a:extLst>
          </p:cNvPr>
          <p:cNvCxnSpPr>
            <a:cxnSpLocks/>
          </p:cNvCxnSpPr>
          <p:nvPr/>
        </p:nvCxnSpPr>
        <p:spPr>
          <a:xfrm>
            <a:off x="1546753" y="1455852"/>
            <a:ext cx="0" cy="538488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44CD229-95BF-473D-9B41-8E50F4D515BC}"/>
              </a:ext>
            </a:extLst>
          </p:cNvPr>
          <p:cNvSpPr/>
          <p:nvPr/>
        </p:nvSpPr>
        <p:spPr>
          <a:xfrm>
            <a:off x="2384107" y="8001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:Kolinux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277277-71BF-405C-8DCE-87EC7C437CFF}"/>
              </a:ext>
            </a:extLst>
          </p:cNvPr>
          <p:cNvSpPr/>
          <p:nvPr/>
        </p:nvSpPr>
        <p:spPr>
          <a:xfrm>
            <a:off x="3803808" y="800099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:Parser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4218FB-FCA0-4587-AE0F-79A8B70972BA}"/>
              </a:ext>
            </a:extLst>
          </p:cNvPr>
          <p:cNvSpPr/>
          <p:nvPr/>
        </p:nvSpPr>
        <p:spPr>
          <a:xfrm>
            <a:off x="5492797" y="23622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</a:t>
            </a:r>
            <a:r>
              <a:rPr lang="en-US" sz="1050" dirty="0" err="1"/>
              <a:t>XYZCommand</a:t>
            </a:r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F5AEAE-D9E5-410F-91A9-96890825B18F}"/>
              </a:ext>
            </a:extLst>
          </p:cNvPr>
          <p:cNvSpPr/>
          <p:nvPr/>
        </p:nvSpPr>
        <p:spPr>
          <a:xfrm>
            <a:off x="7233078" y="3376137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</a:t>
            </a:r>
            <a:r>
              <a:rPr lang="en-US" sz="1050" dirty="0" err="1"/>
              <a:t>CommandResult</a:t>
            </a:r>
            <a:endParaRPr lang="en-US" sz="105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1773EC-4635-4141-8F60-F437ED0B3445}"/>
              </a:ext>
            </a:extLst>
          </p:cNvPr>
          <p:cNvCxnSpPr>
            <a:cxnSpLocks/>
          </p:cNvCxnSpPr>
          <p:nvPr/>
        </p:nvCxnSpPr>
        <p:spPr>
          <a:xfrm>
            <a:off x="2955607" y="1104900"/>
            <a:ext cx="0" cy="5715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BB89939-4BD8-49D6-835A-7C058C45297F}"/>
              </a:ext>
            </a:extLst>
          </p:cNvPr>
          <p:cNvSpPr/>
          <p:nvPr/>
        </p:nvSpPr>
        <p:spPr>
          <a:xfrm rot="10800000" flipH="1">
            <a:off x="152399" y="1625515"/>
            <a:ext cx="457197" cy="27948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5229FB-EFD6-447B-91B2-D88921A05CCC}"/>
              </a:ext>
            </a:extLst>
          </p:cNvPr>
          <p:cNvSpPr txBox="1"/>
          <p:nvPr/>
        </p:nvSpPr>
        <p:spPr>
          <a:xfrm>
            <a:off x="136628" y="1625514"/>
            <a:ext cx="784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loop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18B9BA-E8E0-4EDA-A877-8944C27C31FA}"/>
              </a:ext>
            </a:extLst>
          </p:cNvPr>
          <p:cNvSpPr txBox="1"/>
          <p:nvPr/>
        </p:nvSpPr>
        <p:spPr>
          <a:xfrm>
            <a:off x="574625" y="1626201"/>
            <a:ext cx="9182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[Command not instance of ExitCommand]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C1A165-CF2D-496C-A80C-8B0188B18570}"/>
              </a:ext>
            </a:extLst>
          </p:cNvPr>
          <p:cNvCxnSpPr>
            <a:cxnSpLocks/>
          </p:cNvCxnSpPr>
          <p:nvPr/>
        </p:nvCxnSpPr>
        <p:spPr>
          <a:xfrm>
            <a:off x="1546753" y="1879430"/>
            <a:ext cx="140885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A4E47EA-5AB2-4252-AD4D-0D9A8CE1AE45}"/>
              </a:ext>
            </a:extLst>
          </p:cNvPr>
          <p:cNvSpPr txBox="1"/>
          <p:nvPr/>
        </p:nvSpPr>
        <p:spPr>
          <a:xfrm>
            <a:off x="1907603" y="1687741"/>
            <a:ext cx="740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 input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5AB5E6-11DE-4214-928B-CC50B8C93EFB}"/>
              </a:ext>
            </a:extLst>
          </p:cNvPr>
          <p:cNvCxnSpPr>
            <a:cxnSpLocks/>
          </p:cNvCxnSpPr>
          <p:nvPr/>
        </p:nvCxnSpPr>
        <p:spPr>
          <a:xfrm>
            <a:off x="4375308" y="1104900"/>
            <a:ext cx="0" cy="21717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B54E3FB-F1ED-4BD6-9502-BCD12368B1A6}"/>
              </a:ext>
            </a:extLst>
          </p:cNvPr>
          <p:cNvSpPr/>
          <p:nvPr/>
        </p:nvSpPr>
        <p:spPr>
          <a:xfrm>
            <a:off x="4318159" y="2057401"/>
            <a:ext cx="114237" cy="10801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5E7BDA-A290-4D16-B733-9481F4A9053E}"/>
              </a:ext>
            </a:extLst>
          </p:cNvPr>
          <p:cNvCxnSpPr>
            <a:cxnSpLocks/>
          </p:cNvCxnSpPr>
          <p:nvPr/>
        </p:nvCxnSpPr>
        <p:spPr>
          <a:xfrm>
            <a:off x="2955607" y="2057400"/>
            <a:ext cx="13625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F4A63C-B942-4433-B776-10CD0012D4CC}"/>
              </a:ext>
            </a:extLst>
          </p:cNvPr>
          <p:cNvSpPr txBox="1"/>
          <p:nvPr/>
        </p:nvSpPr>
        <p:spPr>
          <a:xfrm>
            <a:off x="2910096" y="1857152"/>
            <a:ext cx="1585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parseCommand</a:t>
            </a:r>
            <a:r>
              <a:rPr lang="en-US" sz="900" dirty="0"/>
              <a:t>(“User input”)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76B5DD-0095-4D9A-A0E4-CB7C06938976}"/>
              </a:ext>
            </a:extLst>
          </p:cNvPr>
          <p:cNvCxnSpPr>
            <a:cxnSpLocks/>
          </p:cNvCxnSpPr>
          <p:nvPr/>
        </p:nvCxnSpPr>
        <p:spPr>
          <a:xfrm>
            <a:off x="4432396" y="2514600"/>
            <a:ext cx="105400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359C4D4-7638-490E-9396-F3A822D2784A}"/>
              </a:ext>
            </a:extLst>
          </p:cNvPr>
          <p:cNvSpPr/>
          <p:nvPr/>
        </p:nvSpPr>
        <p:spPr>
          <a:xfrm>
            <a:off x="6007178" y="2667000"/>
            <a:ext cx="114237" cy="30480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042083-385E-4679-842E-F813E9B984B9}"/>
              </a:ext>
            </a:extLst>
          </p:cNvPr>
          <p:cNvSpPr txBox="1"/>
          <p:nvPr/>
        </p:nvSpPr>
        <p:spPr>
          <a:xfrm>
            <a:off x="4391097" y="2289155"/>
            <a:ext cx="1143000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new </a:t>
            </a:r>
            <a:r>
              <a:rPr lang="en-US" sz="900" dirty="0" err="1"/>
              <a:t>XYZCommand</a:t>
            </a:r>
            <a:r>
              <a:rPr lang="en-US" sz="900" dirty="0"/>
              <a:t>()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704B06-FC2C-4148-AF87-6D8D9E3B0C54}"/>
              </a:ext>
            </a:extLst>
          </p:cNvPr>
          <p:cNvGrpSpPr/>
          <p:nvPr/>
        </p:nvGrpSpPr>
        <p:grpSpPr>
          <a:xfrm>
            <a:off x="2968851" y="4005150"/>
            <a:ext cx="3117924" cy="123697"/>
            <a:chOff x="381004" y="4960393"/>
            <a:chExt cx="2449891" cy="143144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9332140-1E7E-4DF6-8F35-8309891058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0A15BF-6611-4731-A67F-43FA97089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B99D3B-00FA-4BBA-90F7-EDF15CCB81A6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0AF894-01CE-48A2-887D-72ADE6AF06FE}"/>
              </a:ext>
            </a:extLst>
          </p:cNvPr>
          <p:cNvGrpSpPr/>
          <p:nvPr/>
        </p:nvGrpSpPr>
        <p:grpSpPr>
          <a:xfrm>
            <a:off x="4425521" y="2892445"/>
            <a:ext cx="1581657" cy="142771"/>
            <a:chOff x="381004" y="4960393"/>
            <a:chExt cx="2449891" cy="143144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92276F-1AB1-4211-9922-738E383992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4AD48A-C2FA-4252-8B71-B7078F4AE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8FA4192-446A-4D0C-87E4-1A28023BD940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3294309-4037-454C-B94F-DD70DC66AD16}"/>
              </a:ext>
            </a:extLst>
          </p:cNvPr>
          <p:cNvSpPr txBox="1"/>
          <p:nvPr/>
        </p:nvSpPr>
        <p:spPr>
          <a:xfrm>
            <a:off x="4921125" y="2740969"/>
            <a:ext cx="698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command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8ADFF6-8F63-4671-B084-D8F375AE2726}"/>
              </a:ext>
            </a:extLst>
          </p:cNvPr>
          <p:cNvGrpSpPr/>
          <p:nvPr/>
        </p:nvGrpSpPr>
        <p:grpSpPr>
          <a:xfrm>
            <a:off x="2962325" y="3084747"/>
            <a:ext cx="1384408" cy="105607"/>
            <a:chOff x="381004" y="4960393"/>
            <a:chExt cx="2449891" cy="143144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FD9590C-F0C9-4FD5-B1DA-05FFFAF382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C90237-E3CB-4E9D-A5C3-778FB185E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CA6D234-5B87-43B8-8EF5-4CFC2CAE2194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3BAE961-0EC7-49C6-BE48-19058E7DC766}"/>
              </a:ext>
            </a:extLst>
          </p:cNvPr>
          <p:cNvSpPr txBox="1"/>
          <p:nvPr/>
        </p:nvSpPr>
        <p:spPr>
          <a:xfrm>
            <a:off x="3358413" y="2940232"/>
            <a:ext cx="698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command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50B839-2423-4665-B0CB-AC28AC6F57B6}"/>
              </a:ext>
            </a:extLst>
          </p:cNvPr>
          <p:cNvCxnSpPr>
            <a:cxnSpLocks/>
          </p:cNvCxnSpPr>
          <p:nvPr/>
        </p:nvCxnSpPr>
        <p:spPr>
          <a:xfrm>
            <a:off x="2937879" y="3411050"/>
            <a:ext cx="306929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044EE3-05DE-4CC2-8942-D75E5A2A274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064297" y="2971801"/>
            <a:ext cx="0" cy="15239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D742B22-7B3A-4ADF-923E-FE288C8FE973}"/>
              </a:ext>
            </a:extLst>
          </p:cNvPr>
          <p:cNvSpPr/>
          <p:nvPr/>
        </p:nvSpPr>
        <p:spPr>
          <a:xfrm>
            <a:off x="6007178" y="3403684"/>
            <a:ext cx="132945" cy="67099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CD051A-9D91-4F47-AED2-707876DBCBB1}"/>
              </a:ext>
            </a:extLst>
          </p:cNvPr>
          <p:cNvSpPr txBox="1"/>
          <p:nvPr/>
        </p:nvSpPr>
        <p:spPr>
          <a:xfrm>
            <a:off x="6772416" y="3805790"/>
            <a:ext cx="948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result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C12AC7-69C9-4353-90CD-500F7821E7D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121415" y="3528537"/>
            <a:ext cx="11116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7F8D2CA-2105-48CC-9472-E2AB4490C4A0}"/>
              </a:ext>
            </a:extLst>
          </p:cNvPr>
          <p:cNvSpPr/>
          <p:nvPr/>
        </p:nvSpPr>
        <p:spPr>
          <a:xfrm>
            <a:off x="7740733" y="3680937"/>
            <a:ext cx="139340" cy="16966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DA4FFA-E9E8-48D8-9146-EEEB46FE3FAE}"/>
              </a:ext>
            </a:extLst>
          </p:cNvPr>
          <p:cNvSpPr txBox="1"/>
          <p:nvPr/>
        </p:nvSpPr>
        <p:spPr>
          <a:xfrm>
            <a:off x="6063085" y="3313584"/>
            <a:ext cx="1250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new </a:t>
            </a:r>
            <a:r>
              <a:rPr lang="en-US" sz="900" dirty="0" err="1"/>
              <a:t>CommandResult</a:t>
            </a:r>
            <a:r>
              <a:rPr lang="en-US" sz="900" dirty="0"/>
              <a:t>()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70FE46F-5922-457C-9C2B-46C06D3B9FC6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7810403" y="3850601"/>
            <a:ext cx="0" cy="5689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68002EA-0135-4CF5-B016-E7B2E96D1390}"/>
              </a:ext>
            </a:extLst>
          </p:cNvPr>
          <p:cNvGrpSpPr/>
          <p:nvPr/>
        </p:nvGrpSpPr>
        <p:grpSpPr>
          <a:xfrm>
            <a:off x="6141869" y="3796799"/>
            <a:ext cx="1618104" cy="107603"/>
            <a:chOff x="381004" y="4960393"/>
            <a:chExt cx="2449891" cy="143144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DCB91E2-EC5C-4E6A-83F7-8557CCE09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DF22377-E6AE-4F5D-88E2-EF778F1C6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2DD3DEF-D03B-45B2-990B-B114DB182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9A53AD3-BFF2-405D-B74A-D9E4FDC3E7C4}"/>
              </a:ext>
            </a:extLst>
          </p:cNvPr>
          <p:cNvSpPr txBox="1"/>
          <p:nvPr/>
        </p:nvSpPr>
        <p:spPr>
          <a:xfrm>
            <a:off x="3969488" y="3368778"/>
            <a:ext cx="1105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executeCommand</a:t>
            </a:r>
            <a:r>
              <a:rPr lang="en-US" sz="900" dirty="0"/>
              <a:t>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F0CFE0-E352-4820-B02E-C30F7F8AD472}"/>
              </a:ext>
            </a:extLst>
          </p:cNvPr>
          <p:cNvSpPr txBox="1"/>
          <p:nvPr/>
        </p:nvSpPr>
        <p:spPr>
          <a:xfrm>
            <a:off x="4153594" y="3855147"/>
            <a:ext cx="948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result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486438-BE7E-4970-A46C-233EB02CCDDE}"/>
              </a:ext>
            </a:extLst>
          </p:cNvPr>
          <p:cNvSpPr/>
          <p:nvPr/>
        </p:nvSpPr>
        <p:spPr>
          <a:xfrm>
            <a:off x="7832010" y="800099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:Ui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0CA54FD-1B01-4BCE-9F57-098EA28529A1}"/>
              </a:ext>
            </a:extLst>
          </p:cNvPr>
          <p:cNvCxnSpPr>
            <a:cxnSpLocks/>
          </p:cNvCxnSpPr>
          <p:nvPr/>
        </p:nvCxnSpPr>
        <p:spPr>
          <a:xfrm>
            <a:off x="8420845" y="1104900"/>
            <a:ext cx="0" cy="5715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FFA846A-75CD-4F7C-9DEA-4D6C5CB0DBAB}"/>
              </a:ext>
            </a:extLst>
          </p:cNvPr>
          <p:cNvCxnSpPr>
            <a:cxnSpLocks/>
          </p:cNvCxnSpPr>
          <p:nvPr/>
        </p:nvCxnSpPr>
        <p:spPr>
          <a:xfrm flipV="1">
            <a:off x="2962325" y="4710753"/>
            <a:ext cx="5374712" cy="1364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7782E96-24C6-4036-B74A-6E3621160661}"/>
              </a:ext>
            </a:extLst>
          </p:cNvPr>
          <p:cNvSpPr txBox="1"/>
          <p:nvPr/>
        </p:nvSpPr>
        <p:spPr>
          <a:xfrm>
            <a:off x="4975570" y="4505237"/>
            <a:ext cx="1387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showResultToUser</a:t>
            </a:r>
            <a:r>
              <a:rPr lang="en-US" sz="900" dirty="0"/>
              <a:t>(result)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7D619CD-969B-4E36-8E79-C9A54DB51AB9}"/>
              </a:ext>
            </a:extLst>
          </p:cNvPr>
          <p:cNvSpPr/>
          <p:nvPr/>
        </p:nvSpPr>
        <p:spPr>
          <a:xfrm>
            <a:off x="8348119" y="4710753"/>
            <a:ext cx="132945" cy="67099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98A6097-CC95-4CCF-AE55-FCDA4B69B10A}"/>
              </a:ext>
            </a:extLst>
          </p:cNvPr>
          <p:cNvGrpSpPr/>
          <p:nvPr/>
        </p:nvGrpSpPr>
        <p:grpSpPr>
          <a:xfrm>
            <a:off x="2947297" y="5317975"/>
            <a:ext cx="5400823" cy="104145"/>
            <a:chOff x="2947297" y="5317975"/>
            <a:chExt cx="5400823" cy="104145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E5B0080-AF06-4988-B7C6-60C69C132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2750" y="5370322"/>
              <a:ext cx="5375370" cy="3519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DAE210-D23D-46DC-B701-2B2DD258C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7297" y="5317975"/>
              <a:ext cx="132945" cy="577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F04CFC-1538-45A9-B154-39CF9202023A}"/>
                </a:ext>
              </a:extLst>
            </p:cNvPr>
            <p:cNvCxnSpPr>
              <a:cxnSpLocks/>
            </p:cNvCxnSpPr>
            <p:nvPr/>
          </p:nvCxnSpPr>
          <p:spPr>
            <a:xfrm>
              <a:off x="2953512" y="5375732"/>
              <a:ext cx="126730" cy="463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65C0D62-6775-45DF-A1F9-77D6D5524CDB}"/>
              </a:ext>
            </a:extLst>
          </p:cNvPr>
          <p:cNvGrpSpPr/>
          <p:nvPr/>
        </p:nvGrpSpPr>
        <p:grpSpPr>
          <a:xfrm>
            <a:off x="1553471" y="5550457"/>
            <a:ext cx="1384408" cy="105607"/>
            <a:chOff x="381004" y="4960393"/>
            <a:chExt cx="2449891" cy="143144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3FF4C9D-B210-440F-B56B-778ECD5CC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2B521E5-2929-4B55-BEC2-29081E36A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02A1DDA-68C7-4A51-BCCD-6B2858B2BECE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859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29C451-5CBE-6A42-A635-6048DE0F2F0E}"/>
              </a:ext>
            </a:extLst>
          </p:cNvPr>
          <p:cNvSpPr/>
          <p:nvPr/>
        </p:nvSpPr>
        <p:spPr>
          <a:xfrm>
            <a:off x="533400" y="1344386"/>
            <a:ext cx="83058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1A343-C1BE-204F-953B-7258B0D65B88}"/>
              </a:ext>
            </a:extLst>
          </p:cNvPr>
          <p:cNvSpPr txBox="1"/>
          <p:nvPr/>
        </p:nvSpPr>
        <p:spPr>
          <a:xfrm>
            <a:off x="3886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Storage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C14F9-4498-4647-8AF4-63A8DF4F2C08}"/>
              </a:ext>
            </a:extLst>
          </p:cNvPr>
          <p:cNvSpPr/>
          <p:nvPr/>
        </p:nvSpPr>
        <p:spPr>
          <a:xfrm>
            <a:off x="762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tutorial:Tutorial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383B7F-DDF8-5846-894C-F3FD9DA006D1}"/>
              </a:ext>
            </a:extLst>
          </p:cNvPr>
          <p:cNvCxnSpPr/>
          <p:nvPr/>
        </p:nvCxnSpPr>
        <p:spPr>
          <a:xfrm flipV="1">
            <a:off x="7848600" y="339906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A2A4E4F-D2B3-C44E-AB94-AFCFC4105CDA}"/>
              </a:ext>
            </a:extLst>
          </p:cNvPr>
          <p:cNvSpPr/>
          <p:nvPr/>
        </p:nvSpPr>
        <p:spPr>
          <a:xfrm>
            <a:off x="7200900" y="4767942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adding lesson of type LAB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DB9B21-0081-F44F-8F1F-8A97F0CCB525}"/>
              </a:ext>
            </a:extLst>
          </p:cNvPr>
          <p:cNvSpPr/>
          <p:nvPr/>
        </p:nvSpPr>
        <p:spPr>
          <a:xfrm>
            <a:off x="3810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lecture:Lecture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2D0FE3-3C89-F14F-87AE-0DD371D6A0B6}"/>
              </a:ext>
            </a:extLst>
          </p:cNvPr>
          <p:cNvSpPr/>
          <p:nvPr/>
        </p:nvSpPr>
        <p:spPr>
          <a:xfrm>
            <a:off x="7086600" y="2713264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lab:Lab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8626F6-E151-2948-8567-81C7EB835F07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</p:spTree>
    <p:extLst>
      <p:ext uri="{BB962C8B-B14F-4D97-AF65-F5344CB8AC3E}">
        <p14:creationId xmlns:p14="http://schemas.microsoft.com/office/powerpoint/2010/main" val="365422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B91C5734-92C8-6C40-900A-1B3409BA4D11}"/>
              </a:ext>
            </a:extLst>
          </p:cNvPr>
          <p:cNvSpPr/>
          <p:nvPr/>
        </p:nvSpPr>
        <p:spPr>
          <a:xfrm>
            <a:off x="609600" y="1177139"/>
            <a:ext cx="1143000" cy="3048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7F8D2BB-ACF4-5147-A3DA-5CEC43A2D6B6}"/>
              </a:ext>
            </a:extLst>
          </p:cNvPr>
          <p:cNvCxnSpPr>
            <a:cxnSpLocks/>
          </p:cNvCxnSpPr>
          <p:nvPr/>
        </p:nvCxnSpPr>
        <p:spPr>
          <a:xfrm>
            <a:off x="1143000" y="1481939"/>
            <a:ext cx="0" cy="14136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F50AE64-DE8A-E34D-82D8-01D2C31E9778}"/>
              </a:ext>
            </a:extLst>
          </p:cNvPr>
          <p:cNvSpPr/>
          <p:nvPr/>
        </p:nvSpPr>
        <p:spPr>
          <a:xfrm>
            <a:off x="1085851" y="1786739"/>
            <a:ext cx="114298" cy="102238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ACA0DF-D96D-D24C-8E20-BDB1EC2AE152}"/>
              </a:ext>
            </a:extLst>
          </p:cNvPr>
          <p:cNvCxnSpPr>
            <a:cxnSpLocks/>
          </p:cNvCxnSpPr>
          <p:nvPr/>
        </p:nvCxnSpPr>
        <p:spPr>
          <a:xfrm>
            <a:off x="11491" y="1798965"/>
            <a:ext cx="107436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0644D7D-6AF2-9646-ACB9-42BFDA9B215F}"/>
              </a:ext>
            </a:extLst>
          </p:cNvPr>
          <p:cNvCxnSpPr>
            <a:cxnSpLocks/>
          </p:cNvCxnSpPr>
          <p:nvPr/>
        </p:nvCxnSpPr>
        <p:spPr>
          <a:xfrm flipH="1">
            <a:off x="299946" y="2809127"/>
            <a:ext cx="8572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7954D1C-24B8-E34E-AFFD-0A318A802012}"/>
              </a:ext>
            </a:extLst>
          </p:cNvPr>
          <p:cNvCxnSpPr>
            <a:cxnSpLocks/>
          </p:cNvCxnSpPr>
          <p:nvPr/>
        </p:nvCxnSpPr>
        <p:spPr>
          <a:xfrm flipV="1">
            <a:off x="321469" y="2765068"/>
            <a:ext cx="93742" cy="380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A5AAA07-F257-8C4F-AF4F-61C9C040ACCF}"/>
              </a:ext>
            </a:extLst>
          </p:cNvPr>
          <p:cNvCxnSpPr>
            <a:cxnSpLocks/>
          </p:cNvCxnSpPr>
          <p:nvPr/>
        </p:nvCxnSpPr>
        <p:spPr>
          <a:xfrm>
            <a:off x="321611" y="281460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79FECE7-8A6A-7543-89A7-28718CE6F467}"/>
              </a:ext>
            </a:extLst>
          </p:cNvPr>
          <p:cNvSpPr/>
          <p:nvPr/>
        </p:nvSpPr>
        <p:spPr>
          <a:xfrm>
            <a:off x="2792718" y="1926661"/>
            <a:ext cx="1172685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:TimetableCommand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91A8FFF-FED5-F644-848A-E8292FA87745}"/>
              </a:ext>
            </a:extLst>
          </p:cNvPr>
          <p:cNvCxnSpPr>
            <a:cxnSpLocks/>
            <a:endCxn id="153" idx="1"/>
          </p:cNvCxnSpPr>
          <p:nvPr/>
        </p:nvCxnSpPr>
        <p:spPr>
          <a:xfrm flipV="1">
            <a:off x="1280838" y="2079061"/>
            <a:ext cx="1511880" cy="1098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842871A1-0E89-9B43-8493-EDA30B4653AE}"/>
              </a:ext>
            </a:extLst>
          </p:cNvPr>
          <p:cNvSpPr txBox="1"/>
          <p:nvPr/>
        </p:nvSpPr>
        <p:spPr>
          <a:xfrm>
            <a:off x="1408312" y="1594802"/>
            <a:ext cx="1575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 : String, commandWord : String)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990EC0C-D330-AC45-BB08-C9B4A9F49768}"/>
              </a:ext>
            </a:extLst>
          </p:cNvPr>
          <p:cNvCxnSpPr>
            <a:cxnSpLocks/>
            <a:stCxn id="158" idx="0"/>
          </p:cNvCxnSpPr>
          <p:nvPr/>
        </p:nvCxnSpPr>
        <p:spPr>
          <a:xfrm flipH="1">
            <a:off x="3334974" y="2230720"/>
            <a:ext cx="7761" cy="450406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6BFF369-43E6-D945-B7E0-0CEC7D07E661}"/>
              </a:ext>
            </a:extLst>
          </p:cNvPr>
          <p:cNvSpPr/>
          <p:nvPr/>
        </p:nvSpPr>
        <p:spPr>
          <a:xfrm>
            <a:off x="3285586" y="2230720"/>
            <a:ext cx="114298" cy="23345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4115E5F-8B29-6549-A28D-B0F0C65DB48F}"/>
              </a:ext>
            </a:extLst>
          </p:cNvPr>
          <p:cNvCxnSpPr>
            <a:cxnSpLocks/>
          </p:cNvCxnSpPr>
          <p:nvPr/>
        </p:nvCxnSpPr>
        <p:spPr>
          <a:xfrm flipH="1">
            <a:off x="1267997" y="2462671"/>
            <a:ext cx="2057663" cy="150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D73967-D422-584F-9D48-5644658238B4}"/>
              </a:ext>
            </a:extLst>
          </p:cNvPr>
          <p:cNvCxnSpPr>
            <a:cxnSpLocks/>
          </p:cNvCxnSpPr>
          <p:nvPr/>
        </p:nvCxnSpPr>
        <p:spPr>
          <a:xfrm flipV="1">
            <a:off x="1270825" y="242457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662DA8C-488D-DD49-8BE9-7FDFF281FFFB}"/>
              </a:ext>
            </a:extLst>
          </p:cNvPr>
          <p:cNvCxnSpPr>
            <a:cxnSpLocks/>
          </p:cNvCxnSpPr>
          <p:nvPr/>
        </p:nvCxnSpPr>
        <p:spPr>
          <a:xfrm>
            <a:off x="1263865" y="246417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9ECADE7-84E6-BC43-AD74-5D3B78AA0B4D}"/>
              </a:ext>
            </a:extLst>
          </p:cNvPr>
          <p:cNvSpPr/>
          <p:nvPr/>
        </p:nvSpPr>
        <p:spPr>
          <a:xfrm>
            <a:off x="4742885" y="3113519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:Timetable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0CCA115-ED3B-9949-A6F4-1BF80AE4D6B1}"/>
              </a:ext>
            </a:extLst>
          </p:cNvPr>
          <p:cNvCxnSpPr>
            <a:cxnSpLocks/>
          </p:cNvCxnSpPr>
          <p:nvPr/>
        </p:nvCxnSpPr>
        <p:spPr>
          <a:xfrm flipH="1">
            <a:off x="5282864" y="3490745"/>
            <a:ext cx="7439" cy="2227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9523C36-FA47-9D41-8DB9-2BB25645521B}"/>
              </a:ext>
            </a:extLst>
          </p:cNvPr>
          <p:cNvSpPr/>
          <p:nvPr/>
        </p:nvSpPr>
        <p:spPr>
          <a:xfrm>
            <a:off x="5232459" y="3487639"/>
            <a:ext cx="114298" cy="177007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43819BC-D1E4-7142-BA63-6D7997C632F5}"/>
              </a:ext>
            </a:extLst>
          </p:cNvPr>
          <p:cNvSpPr/>
          <p:nvPr/>
        </p:nvSpPr>
        <p:spPr>
          <a:xfrm>
            <a:off x="8058082" y="4475466"/>
            <a:ext cx="993266" cy="36289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:TimetableStorage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082F966-32C7-5E4C-9ADD-1306C6F98A3E}"/>
              </a:ext>
            </a:extLst>
          </p:cNvPr>
          <p:cNvCxnSpPr>
            <a:cxnSpLocks/>
          </p:cNvCxnSpPr>
          <p:nvPr/>
        </p:nvCxnSpPr>
        <p:spPr>
          <a:xfrm flipV="1">
            <a:off x="3406471" y="3342186"/>
            <a:ext cx="1332134" cy="117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A4BF28F9-F9C5-F645-ACEF-30FBB081A985}"/>
              </a:ext>
            </a:extLst>
          </p:cNvPr>
          <p:cNvSpPr txBox="1"/>
          <p:nvPr/>
        </p:nvSpPr>
        <p:spPr>
          <a:xfrm>
            <a:off x="3794697" y="2935320"/>
            <a:ext cx="133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inputLesson(lessonDetails : String[])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09B84CA-E1F5-0A48-B56E-E4F5A1EB9853}"/>
              </a:ext>
            </a:extLst>
          </p:cNvPr>
          <p:cNvCxnSpPr>
            <a:cxnSpLocks/>
          </p:cNvCxnSpPr>
          <p:nvPr/>
        </p:nvCxnSpPr>
        <p:spPr>
          <a:xfrm flipH="1" flipV="1">
            <a:off x="3493647" y="5252232"/>
            <a:ext cx="1724466" cy="54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DE54979-B1D0-9844-A9FF-5FD1E702CBF1}"/>
              </a:ext>
            </a:extLst>
          </p:cNvPr>
          <p:cNvCxnSpPr>
            <a:cxnSpLocks/>
          </p:cNvCxnSpPr>
          <p:nvPr/>
        </p:nvCxnSpPr>
        <p:spPr>
          <a:xfrm flipV="1">
            <a:off x="3474453" y="521413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BA62D8D-DE09-7945-9CB6-2E2D5F372DF2}"/>
              </a:ext>
            </a:extLst>
          </p:cNvPr>
          <p:cNvCxnSpPr>
            <a:cxnSpLocks/>
          </p:cNvCxnSpPr>
          <p:nvPr/>
        </p:nvCxnSpPr>
        <p:spPr>
          <a:xfrm>
            <a:off x="3476691" y="525223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501B3E8-1B40-DC43-A955-FBDD94C1D9ED}"/>
              </a:ext>
            </a:extLst>
          </p:cNvPr>
          <p:cNvSpPr/>
          <p:nvPr/>
        </p:nvSpPr>
        <p:spPr>
          <a:xfrm>
            <a:off x="6756418" y="3554929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lesson:Lesson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AB886B5-8767-544F-B4EB-4005B7AAE1F7}"/>
              </a:ext>
            </a:extLst>
          </p:cNvPr>
          <p:cNvCxnSpPr>
            <a:cxnSpLocks/>
            <a:stCxn id="175" idx="0"/>
          </p:cNvCxnSpPr>
          <p:nvPr/>
        </p:nvCxnSpPr>
        <p:spPr>
          <a:xfrm>
            <a:off x="7292917" y="3929049"/>
            <a:ext cx="0" cy="3871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D359B54-9372-1146-A643-A9CFB0041F33}"/>
              </a:ext>
            </a:extLst>
          </p:cNvPr>
          <p:cNvCxnSpPr>
            <a:cxnSpLocks/>
          </p:cNvCxnSpPr>
          <p:nvPr/>
        </p:nvCxnSpPr>
        <p:spPr>
          <a:xfrm>
            <a:off x="5343743" y="3757336"/>
            <a:ext cx="143023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1F95F0E4-CB56-0E40-8D1B-DAEFF3EAD8C4}"/>
              </a:ext>
            </a:extLst>
          </p:cNvPr>
          <p:cNvSpPr txBox="1"/>
          <p:nvPr/>
        </p:nvSpPr>
        <p:spPr>
          <a:xfrm>
            <a:off x="5591681" y="4201464"/>
            <a:ext cx="992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addLesson(lesson)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6FFC4D1-5508-D24D-A0F2-C1D6AB11DA10}"/>
              </a:ext>
            </a:extLst>
          </p:cNvPr>
          <p:cNvSpPr/>
          <p:nvPr/>
        </p:nvSpPr>
        <p:spPr>
          <a:xfrm>
            <a:off x="7235768" y="3929049"/>
            <a:ext cx="114298" cy="2758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5258165-4E5C-294D-A62A-C53B0D50D003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5361103" y="4204948"/>
            <a:ext cx="193181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3A29331-A57C-9F47-989B-D5A6F17CCE24}"/>
              </a:ext>
            </a:extLst>
          </p:cNvPr>
          <p:cNvCxnSpPr>
            <a:cxnSpLocks/>
          </p:cNvCxnSpPr>
          <p:nvPr/>
        </p:nvCxnSpPr>
        <p:spPr>
          <a:xfrm flipV="1">
            <a:off x="5356873" y="4170178"/>
            <a:ext cx="76377" cy="27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F24C928-D158-BE49-8308-76C113E8E4BF}"/>
              </a:ext>
            </a:extLst>
          </p:cNvPr>
          <p:cNvCxnSpPr>
            <a:cxnSpLocks/>
          </p:cNvCxnSpPr>
          <p:nvPr/>
        </p:nvCxnSpPr>
        <p:spPr>
          <a:xfrm>
            <a:off x="5349044" y="4208524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E1EE312-9204-A240-B59E-F3BDA8591FDB}"/>
              </a:ext>
            </a:extLst>
          </p:cNvPr>
          <p:cNvCxnSpPr>
            <a:cxnSpLocks/>
            <a:stCxn id="165" idx="2"/>
          </p:cNvCxnSpPr>
          <p:nvPr/>
        </p:nvCxnSpPr>
        <p:spPr>
          <a:xfrm>
            <a:off x="8554715" y="4838365"/>
            <a:ext cx="11350" cy="7242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4C90F96-F359-4448-844B-D88E6A6992C6}"/>
              </a:ext>
            </a:extLst>
          </p:cNvPr>
          <p:cNvCxnSpPr>
            <a:cxnSpLocks/>
            <a:endCxn id="165" idx="1"/>
          </p:cNvCxnSpPr>
          <p:nvPr/>
        </p:nvCxnSpPr>
        <p:spPr>
          <a:xfrm flipV="1">
            <a:off x="5343743" y="4656916"/>
            <a:ext cx="2714339" cy="10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280A67B-D028-5E49-B860-05FD05A2D01C}"/>
              </a:ext>
            </a:extLst>
          </p:cNvPr>
          <p:cNvCxnSpPr>
            <a:cxnSpLocks/>
            <a:stCxn id="184" idx="2"/>
          </p:cNvCxnSpPr>
          <p:nvPr/>
        </p:nvCxnSpPr>
        <p:spPr>
          <a:xfrm flipH="1">
            <a:off x="5361102" y="5068647"/>
            <a:ext cx="319500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5D1D77F-6160-0646-B715-591B5390DE4A}"/>
              </a:ext>
            </a:extLst>
          </p:cNvPr>
          <p:cNvCxnSpPr>
            <a:cxnSpLocks/>
          </p:cNvCxnSpPr>
          <p:nvPr/>
        </p:nvCxnSpPr>
        <p:spPr>
          <a:xfrm flipV="1">
            <a:off x="5348902" y="5035711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5150F64-70BC-1A43-B876-F56D7015AEF9}"/>
              </a:ext>
            </a:extLst>
          </p:cNvPr>
          <p:cNvCxnSpPr>
            <a:cxnSpLocks/>
          </p:cNvCxnSpPr>
          <p:nvPr/>
        </p:nvCxnSpPr>
        <p:spPr>
          <a:xfrm>
            <a:off x="5351140" y="5073808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078BD7-A728-4447-B48F-139A95D9A010}"/>
              </a:ext>
            </a:extLst>
          </p:cNvPr>
          <p:cNvSpPr/>
          <p:nvPr/>
        </p:nvSpPr>
        <p:spPr>
          <a:xfrm>
            <a:off x="8498954" y="4843525"/>
            <a:ext cx="114298" cy="22512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D08500C-17BB-934F-8CC0-68E0E6EDEA97}"/>
              </a:ext>
            </a:extLst>
          </p:cNvPr>
          <p:cNvSpPr txBox="1"/>
          <p:nvPr/>
        </p:nvSpPr>
        <p:spPr>
          <a:xfrm>
            <a:off x="7081245" y="4444956"/>
            <a:ext cx="747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00429F5-BEB6-7348-A7CF-09D90D9CA1B8}"/>
              </a:ext>
            </a:extLst>
          </p:cNvPr>
          <p:cNvSpPr txBox="1"/>
          <p:nvPr/>
        </p:nvSpPr>
        <p:spPr>
          <a:xfrm>
            <a:off x="3764821" y="189493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FDAE97A-8693-7744-8C47-B561C949EA2F}"/>
              </a:ext>
            </a:extLst>
          </p:cNvPr>
          <p:cNvSpPr/>
          <p:nvPr/>
        </p:nvSpPr>
        <p:spPr>
          <a:xfrm>
            <a:off x="5315286" y="4343995"/>
            <a:ext cx="114298" cy="1064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0D1094BF-09FA-6240-A922-C428AE964E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06283" y="4280531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6B239C60-300A-4C4D-A387-31021816A7B9}"/>
              </a:ext>
            </a:extLst>
          </p:cNvPr>
          <p:cNvCxnSpPr>
            <a:cxnSpLocks/>
          </p:cNvCxnSpPr>
          <p:nvPr/>
        </p:nvCxnSpPr>
        <p:spPr>
          <a:xfrm flipH="1">
            <a:off x="5377084" y="4447520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5A4D7C0-BFE9-8041-9B5A-85369D65F70D}"/>
              </a:ext>
            </a:extLst>
          </p:cNvPr>
          <p:cNvCxnSpPr>
            <a:cxnSpLocks/>
          </p:cNvCxnSpPr>
          <p:nvPr/>
        </p:nvCxnSpPr>
        <p:spPr>
          <a:xfrm flipV="1">
            <a:off x="5354345" y="452252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9C22157-7084-5A43-9F57-3ECA2D786C18}"/>
              </a:ext>
            </a:extLst>
          </p:cNvPr>
          <p:cNvCxnSpPr>
            <a:cxnSpLocks/>
          </p:cNvCxnSpPr>
          <p:nvPr/>
        </p:nvCxnSpPr>
        <p:spPr>
          <a:xfrm>
            <a:off x="5356583" y="456062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EB83254-EA39-C543-95B9-D0FCE53ADA18}"/>
              </a:ext>
            </a:extLst>
          </p:cNvPr>
          <p:cNvSpPr txBox="1"/>
          <p:nvPr/>
        </p:nvSpPr>
        <p:spPr>
          <a:xfrm>
            <a:off x="5529291" y="3429000"/>
            <a:ext cx="1327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Lesson(lessonDetails : String[])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8DB18D1-1C58-DF40-9EE9-BDB9FE59B4D4}"/>
              </a:ext>
            </a:extLst>
          </p:cNvPr>
          <p:cNvSpPr/>
          <p:nvPr/>
        </p:nvSpPr>
        <p:spPr>
          <a:xfrm>
            <a:off x="1157198" y="1988596"/>
            <a:ext cx="114298" cy="61716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Curved Connector 193">
            <a:extLst>
              <a:ext uri="{FF2B5EF4-FFF2-40B4-BE49-F238E27FC236}">
                <a16:creationId xmlns:a16="http://schemas.microsoft.com/office/drawing/2014/main" id="{7A47A5CD-446A-9D40-B1A3-91D65D307E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61219" y="1922940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2831CD29-9ABA-D247-A558-3B529D70E956}"/>
              </a:ext>
            </a:extLst>
          </p:cNvPr>
          <p:cNvSpPr txBox="1"/>
          <p:nvPr/>
        </p:nvSpPr>
        <p:spPr>
          <a:xfrm>
            <a:off x="5980315" y="3974881"/>
            <a:ext cx="456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lesson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01D93FEE-ACC1-664F-9AED-D7090823B794}"/>
              </a:ext>
            </a:extLst>
          </p:cNvPr>
          <p:cNvCxnSpPr/>
          <p:nvPr/>
        </p:nvCxnSpPr>
        <p:spPr>
          <a:xfrm>
            <a:off x="3393225" y="5888014"/>
            <a:ext cx="1634928" cy="1231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8FA46AA-D6D4-B649-9222-4D643B1DDF4F}"/>
              </a:ext>
            </a:extLst>
          </p:cNvPr>
          <p:cNvSpPr/>
          <p:nvPr/>
        </p:nvSpPr>
        <p:spPr>
          <a:xfrm>
            <a:off x="5026094" y="5803966"/>
            <a:ext cx="906218" cy="23793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E54ED3D-FCEA-6041-AF3B-A0F65427BC24}"/>
              </a:ext>
            </a:extLst>
          </p:cNvPr>
          <p:cNvSpPr/>
          <p:nvPr/>
        </p:nvSpPr>
        <p:spPr>
          <a:xfrm>
            <a:off x="5392618" y="6036443"/>
            <a:ext cx="87041" cy="204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773828F-55D8-B645-81DC-F91567000CAD}"/>
              </a:ext>
            </a:extLst>
          </p:cNvPr>
          <p:cNvCxnSpPr>
            <a:cxnSpLocks/>
            <a:stCxn id="204" idx="2"/>
          </p:cNvCxnSpPr>
          <p:nvPr/>
        </p:nvCxnSpPr>
        <p:spPr>
          <a:xfrm flipH="1">
            <a:off x="5434923" y="6241343"/>
            <a:ext cx="1216" cy="4934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3AC615D-32A4-324F-BA89-38CDF8CB93F3}"/>
              </a:ext>
            </a:extLst>
          </p:cNvPr>
          <p:cNvCxnSpPr>
            <a:cxnSpLocks/>
            <a:stCxn id="204" idx="2"/>
          </p:cNvCxnSpPr>
          <p:nvPr/>
        </p:nvCxnSpPr>
        <p:spPr>
          <a:xfrm flipH="1">
            <a:off x="3485389" y="6241343"/>
            <a:ext cx="195075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CE44CE9-CED1-BE45-998B-5AACA8CED33F}"/>
              </a:ext>
            </a:extLst>
          </p:cNvPr>
          <p:cNvCxnSpPr>
            <a:cxnSpLocks/>
          </p:cNvCxnSpPr>
          <p:nvPr/>
        </p:nvCxnSpPr>
        <p:spPr>
          <a:xfrm flipV="1">
            <a:off x="3492349" y="619626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3E4D4D5-5612-C940-899E-13A5C79F4A16}"/>
              </a:ext>
            </a:extLst>
          </p:cNvPr>
          <p:cNvCxnSpPr>
            <a:cxnSpLocks/>
          </p:cNvCxnSpPr>
          <p:nvPr/>
        </p:nvCxnSpPr>
        <p:spPr>
          <a:xfrm>
            <a:off x="3485389" y="6235865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311845D-45E8-BD45-AD32-9BC9EE1C3A80}"/>
              </a:ext>
            </a:extLst>
          </p:cNvPr>
          <p:cNvSpPr/>
          <p:nvPr/>
        </p:nvSpPr>
        <p:spPr>
          <a:xfrm>
            <a:off x="3292173" y="3067915"/>
            <a:ext cx="114298" cy="348227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3303D34-A8AA-7B46-A3CF-818F86EAFE4B}"/>
              </a:ext>
            </a:extLst>
          </p:cNvPr>
          <p:cNvSpPr/>
          <p:nvPr/>
        </p:nvSpPr>
        <p:spPr>
          <a:xfrm>
            <a:off x="3366660" y="3224964"/>
            <a:ext cx="114298" cy="313501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Curved Connector 210">
            <a:extLst>
              <a:ext uri="{FF2B5EF4-FFF2-40B4-BE49-F238E27FC236}">
                <a16:creationId xmlns:a16="http://schemas.microsoft.com/office/drawing/2014/main" id="{C75D700A-79E3-8A45-8D52-20ACD88109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8504" y="317162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2FBEE2D6-3D6C-0244-BE2D-F058E088289E}"/>
              </a:ext>
            </a:extLst>
          </p:cNvPr>
          <p:cNvCxnSpPr>
            <a:cxnSpLocks/>
          </p:cNvCxnSpPr>
          <p:nvPr/>
        </p:nvCxnSpPr>
        <p:spPr>
          <a:xfrm flipH="1">
            <a:off x="3431419" y="6311809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4670303-ACCD-2E4A-A56B-EE74975E2301}"/>
              </a:ext>
            </a:extLst>
          </p:cNvPr>
          <p:cNvCxnSpPr>
            <a:cxnSpLocks/>
          </p:cNvCxnSpPr>
          <p:nvPr/>
        </p:nvCxnSpPr>
        <p:spPr>
          <a:xfrm flipV="1">
            <a:off x="3408680" y="6386812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41BA6E5-3C4C-3844-B5EF-7B42856AF52C}"/>
              </a:ext>
            </a:extLst>
          </p:cNvPr>
          <p:cNvCxnSpPr>
            <a:cxnSpLocks/>
          </p:cNvCxnSpPr>
          <p:nvPr/>
        </p:nvCxnSpPr>
        <p:spPr>
          <a:xfrm>
            <a:off x="3410918" y="6424909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A9F98146-A901-4043-95E1-C6F1F7797E7A}"/>
              </a:ext>
            </a:extLst>
          </p:cNvPr>
          <p:cNvCxnSpPr>
            <a:cxnSpLocks/>
          </p:cNvCxnSpPr>
          <p:nvPr/>
        </p:nvCxnSpPr>
        <p:spPr>
          <a:xfrm>
            <a:off x="76200" y="3067915"/>
            <a:ext cx="3215973" cy="1282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F6F02770-6ACA-1749-A8FF-8082C12844B4}"/>
              </a:ext>
            </a:extLst>
          </p:cNvPr>
          <p:cNvCxnSpPr>
            <a:cxnSpLocks/>
            <a:stCxn id="209" idx="2"/>
          </p:cNvCxnSpPr>
          <p:nvPr/>
        </p:nvCxnSpPr>
        <p:spPr>
          <a:xfrm flipH="1">
            <a:off x="287780" y="6550190"/>
            <a:ext cx="306154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68E3A92-CFB9-5446-87CD-D34AC2298A84}"/>
              </a:ext>
            </a:extLst>
          </p:cNvPr>
          <p:cNvCxnSpPr>
            <a:cxnSpLocks/>
          </p:cNvCxnSpPr>
          <p:nvPr/>
        </p:nvCxnSpPr>
        <p:spPr>
          <a:xfrm flipV="1">
            <a:off x="294739" y="6505110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4227BD9-2D76-E04F-A0B7-118CE59F51FB}"/>
              </a:ext>
            </a:extLst>
          </p:cNvPr>
          <p:cNvCxnSpPr>
            <a:cxnSpLocks/>
          </p:cNvCxnSpPr>
          <p:nvPr/>
        </p:nvCxnSpPr>
        <p:spPr>
          <a:xfrm>
            <a:off x="287779" y="654471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44BE36D2-F753-2A40-B1D0-4B3B6620DEE9}"/>
              </a:ext>
            </a:extLst>
          </p:cNvPr>
          <p:cNvSpPr txBox="1"/>
          <p:nvPr/>
        </p:nvSpPr>
        <p:spPr>
          <a:xfrm>
            <a:off x="3830381" y="6223499"/>
            <a:ext cx="477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9FE1F3C-728A-034A-B8D6-A42B1BAE7C11}"/>
              </a:ext>
            </a:extLst>
          </p:cNvPr>
          <p:cNvSpPr txBox="1"/>
          <p:nvPr/>
        </p:nvSpPr>
        <p:spPr>
          <a:xfrm>
            <a:off x="1880962" y="6334859"/>
            <a:ext cx="477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FC40989-1521-4F4D-8EF4-5617A3447D7A}"/>
              </a:ext>
            </a:extLst>
          </p:cNvPr>
          <p:cNvSpPr txBox="1"/>
          <p:nvPr/>
        </p:nvSpPr>
        <p:spPr>
          <a:xfrm>
            <a:off x="1862570" y="2478344"/>
            <a:ext cx="614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47F73C9-C8F1-A645-8785-61439B25A9E0}"/>
              </a:ext>
            </a:extLst>
          </p:cNvPr>
          <p:cNvSpPr txBox="1"/>
          <p:nvPr/>
        </p:nvSpPr>
        <p:spPr>
          <a:xfrm>
            <a:off x="423224" y="2818350"/>
            <a:ext cx="614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8B611AE-196C-8947-B95F-0B6C5CC69A6A}"/>
              </a:ext>
            </a:extLst>
          </p:cNvPr>
          <p:cNvSpPr txBox="1"/>
          <p:nvPr/>
        </p:nvSpPr>
        <p:spPr>
          <a:xfrm>
            <a:off x="16398" y="1474955"/>
            <a:ext cx="114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 :</a:t>
            </a:r>
          </a:p>
          <a:p>
            <a:r>
              <a:rPr lang="en-US" sz="800" dirty="0"/>
              <a:t>String)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86F4697-76A7-DA48-B378-E06A11089767}"/>
              </a:ext>
            </a:extLst>
          </p:cNvPr>
          <p:cNvSpPr txBox="1"/>
          <p:nvPr/>
        </p:nvSpPr>
        <p:spPr>
          <a:xfrm>
            <a:off x="1848022" y="2835200"/>
            <a:ext cx="11429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</p:spTree>
    <p:extLst>
      <p:ext uri="{BB962C8B-B14F-4D97-AF65-F5344CB8AC3E}">
        <p14:creationId xmlns:p14="http://schemas.microsoft.com/office/powerpoint/2010/main" val="335212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1664C5A1-423E-40B4-9E97-058D7412819B}"/>
              </a:ext>
            </a:extLst>
          </p:cNvPr>
          <p:cNvGrpSpPr/>
          <p:nvPr/>
        </p:nvGrpSpPr>
        <p:grpSpPr>
          <a:xfrm>
            <a:off x="905638" y="2799839"/>
            <a:ext cx="113349" cy="229735"/>
            <a:chOff x="892968" y="2808822"/>
            <a:chExt cx="113349" cy="229735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A8E107C-0875-4249-A48C-702F2940B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9239D9D-63FC-4E42-9ECA-8EB536D46D5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16">
              <a:extLst>
                <a:ext uri="{FF2B5EF4-FFF2-40B4-BE49-F238E27FC236}">
                  <a16:creationId xmlns:a16="http://schemas.microsoft.com/office/drawing/2014/main" id="{EC3DA632-1C8E-46BF-8F8F-E90921BF43D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 : String)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4" y="1569720"/>
            <a:ext cx="1624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 : String, commandWord : String)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69632" y="2204611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PlannerCommand(subcommand : String, parsedArguments : String[])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4711" y="2636639"/>
            <a:ext cx="8157" cy="4221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handleAddCommand()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 flipV="1">
            <a:off x="3592140" y="3817161"/>
            <a:ext cx="1397348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4974249" y="3665508"/>
            <a:ext cx="816952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:Event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324074" y="3962393"/>
            <a:ext cx="124433" cy="1524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5386291" y="4114800"/>
            <a:ext cx="0" cy="1444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86770" y="4087853"/>
            <a:ext cx="1743601" cy="85111"/>
            <a:chOff x="5359804" y="4101416"/>
            <a:chExt cx="1935852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262819" y="3935830"/>
            <a:ext cx="432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event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DA22E6E-1BE0-4A0A-B90D-E9BE620AF92F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3526872" y="2417886"/>
            <a:ext cx="2638827" cy="726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E329DD-18E9-4F6E-B844-AB37228C7A53}"/>
              </a:ext>
            </a:extLst>
          </p:cNvPr>
          <p:cNvSpPr/>
          <p:nvPr/>
        </p:nvSpPr>
        <p:spPr>
          <a:xfrm>
            <a:off x="6165699" y="2265486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23DFF91-D214-4183-8D84-48C80D2596CA}"/>
              </a:ext>
            </a:extLst>
          </p:cNvPr>
          <p:cNvSpPr/>
          <p:nvPr/>
        </p:nvSpPr>
        <p:spPr>
          <a:xfrm>
            <a:off x="6564248" y="2570286"/>
            <a:ext cx="107415" cy="45398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6F941EA-4AAB-4C0F-A457-E70D35F450DA}"/>
              </a:ext>
            </a:extLst>
          </p:cNvPr>
          <p:cNvCxnSpPr>
            <a:cxnSpLocks/>
          </p:cNvCxnSpPr>
          <p:nvPr/>
        </p:nvCxnSpPr>
        <p:spPr>
          <a:xfrm>
            <a:off x="6681549" y="2656078"/>
            <a:ext cx="116054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171A0C4-736B-4E08-A701-1711E0606BED}"/>
              </a:ext>
            </a:extLst>
          </p:cNvPr>
          <p:cNvSpPr/>
          <p:nvPr/>
        </p:nvSpPr>
        <p:spPr>
          <a:xfrm>
            <a:off x="7842098" y="2497485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:PlannerStorage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7C3D99-52FE-44AE-82A2-1CC51EA4B8DB}"/>
              </a:ext>
            </a:extLst>
          </p:cNvPr>
          <p:cNvSpPr/>
          <p:nvPr/>
        </p:nvSpPr>
        <p:spPr>
          <a:xfrm>
            <a:off x="8238026" y="2802286"/>
            <a:ext cx="107415" cy="2154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55E8BB-8D0C-4A11-8D38-228E21912E22}"/>
              </a:ext>
            </a:extLst>
          </p:cNvPr>
          <p:cNvSpPr txBox="1"/>
          <p:nvPr/>
        </p:nvSpPr>
        <p:spPr>
          <a:xfrm>
            <a:off x="4533747" y="2212524"/>
            <a:ext cx="796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Planner()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B2009D-9FA1-47A9-A1F8-8C153A023AF2}"/>
              </a:ext>
            </a:extLst>
          </p:cNvPr>
          <p:cNvSpPr txBox="1"/>
          <p:nvPr/>
        </p:nvSpPr>
        <p:spPr>
          <a:xfrm>
            <a:off x="6713937" y="2604891"/>
            <a:ext cx="1109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PlannerStorage()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55B89A4-E0C5-4D2E-BCE6-7840C059468E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617956" y="3024266"/>
            <a:ext cx="4942" cy="25149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C0CC9B7-1540-4039-858A-CC901A517C73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8291734" y="3017730"/>
            <a:ext cx="0" cy="23852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 flipV="1">
            <a:off x="3595026" y="4352579"/>
            <a:ext cx="2958174" cy="60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552169" y="4346041"/>
            <a:ext cx="116386" cy="10569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3954777" y="4316454"/>
            <a:ext cx="2256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552E860-3483-4238-893D-69396BF9EC0C}"/>
              </a:ext>
            </a:extLst>
          </p:cNvPr>
          <p:cNvCxnSpPr>
            <a:cxnSpLocks/>
          </p:cNvCxnSpPr>
          <p:nvPr/>
        </p:nvCxnSpPr>
        <p:spPr>
          <a:xfrm>
            <a:off x="6678553" y="5034761"/>
            <a:ext cx="155104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DA94F6B-DFB8-461D-9320-EB0A3B268B9A}"/>
              </a:ext>
            </a:extLst>
          </p:cNvPr>
          <p:cNvSpPr/>
          <p:nvPr/>
        </p:nvSpPr>
        <p:spPr>
          <a:xfrm>
            <a:off x="8219057" y="5029200"/>
            <a:ext cx="126384" cy="27434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759F62-428B-4667-938A-8E51AD6130C5}"/>
              </a:ext>
            </a:extLst>
          </p:cNvPr>
          <p:cNvSpPr txBox="1"/>
          <p:nvPr/>
        </p:nvSpPr>
        <p:spPr>
          <a:xfrm>
            <a:off x="6879326" y="5007964"/>
            <a:ext cx="120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writeToFile(data : String)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4050791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CommandResult(feedbackToUser : String)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>
            <a:off x="8305225" y="5854712"/>
            <a:ext cx="0" cy="9270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F8C092-7133-4FD3-8A79-79B1622BA7B8}"/>
              </a:ext>
            </a:extLst>
          </p:cNvPr>
          <p:cNvGrpSpPr/>
          <p:nvPr/>
        </p:nvGrpSpPr>
        <p:grpSpPr>
          <a:xfrm>
            <a:off x="-5856" y="6130676"/>
            <a:ext cx="3455771" cy="158815"/>
            <a:chOff x="-1060" y="6165785"/>
            <a:chExt cx="3455771" cy="158815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94" y="6259113"/>
              <a:ext cx="3439417" cy="0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60" y="6165785"/>
              <a:ext cx="144459" cy="9688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2933" y="6262667"/>
              <a:ext cx="114483" cy="6193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521BC5C-BED6-47F0-8DD4-052D20909C5C}"/>
              </a:ext>
            </a:extLst>
          </p:cNvPr>
          <p:cNvSpPr/>
          <p:nvPr/>
        </p:nvSpPr>
        <p:spPr>
          <a:xfrm>
            <a:off x="2986014" y="4523222"/>
            <a:ext cx="4176197" cy="419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2" name="Rectangle: Single Corner Snipped 221">
            <a:extLst>
              <a:ext uri="{FF2B5EF4-FFF2-40B4-BE49-F238E27FC236}">
                <a16:creationId xmlns:a16="http://schemas.microsoft.com/office/drawing/2014/main" id="{F9F0B843-5E9C-4B4D-A0BC-5910E297038B}"/>
              </a:ext>
            </a:extLst>
          </p:cNvPr>
          <p:cNvSpPr/>
          <p:nvPr/>
        </p:nvSpPr>
        <p:spPr>
          <a:xfrm rot="10800000" flipH="1">
            <a:off x="2995158" y="4530383"/>
            <a:ext cx="335712" cy="206117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03D9480-8AE7-4EA5-92B5-295514DD7C81}"/>
              </a:ext>
            </a:extLst>
          </p:cNvPr>
          <p:cNvSpPr txBox="1"/>
          <p:nvPr/>
        </p:nvSpPr>
        <p:spPr>
          <a:xfrm>
            <a:off x="2964893" y="4515860"/>
            <a:ext cx="306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ref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C4675AC-3B62-447B-91DD-68786DBA4520}"/>
              </a:ext>
            </a:extLst>
          </p:cNvPr>
          <p:cNvSpPr txBox="1"/>
          <p:nvPr/>
        </p:nvSpPr>
        <p:spPr>
          <a:xfrm>
            <a:off x="4820756" y="4506442"/>
            <a:ext cx="494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71377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768C3-1E4F-4287-9B87-C916DFE63DCD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2B809-3FFE-466B-8BDE-A63EF975FA2B}"/>
              </a:ext>
            </a:extLst>
          </p:cNvPr>
          <p:cNvSpPr/>
          <p:nvPr/>
        </p:nvSpPr>
        <p:spPr>
          <a:xfrm>
            <a:off x="152400" y="990600"/>
            <a:ext cx="8839200" cy="545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35AFAD9F-965D-4953-812E-C776B2081200}"/>
              </a:ext>
            </a:extLst>
          </p:cNvPr>
          <p:cNvSpPr/>
          <p:nvPr/>
        </p:nvSpPr>
        <p:spPr>
          <a:xfrm rot="10800000" flipH="1">
            <a:off x="152400" y="990598"/>
            <a:ext cx="990600" cy="304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318B4-36AD-4B6A-AB2D-AA1957AE13E2}"/>
              </a:ext>
            </a:extLst>
          </p:cNvPr>
          <p:cNvSpPr txBox="1"/>
          <p:nvPr/>
        </p:nvSpPr>
        <p:spPr>
          <a:xfrm>
            <a:off x="304800" y="103527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sd conflict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B7052-9D53-4074-8220-1E593FBD6C71}"/>
              </a:ext>
            </a:extLst>
          </p:cNvPr>
          <p:cNvSpPr/>
          <p:nvPr/>
        </p:nvSpPr>
        <p:spPr>
          <a:xfrm>
            <a:off x="5777768" y="1121127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56FB27-7E28-4EDD-A278-F06462702060}"/>
              </a:ext>
            </a:extLst>
          </p:cNvPr>
          <p:cNvSpPr/>
          <p:nvPr/>
        </p:nvSpPr>
        <p:spPr>
          <a:xfrm>
            <a:off x="744362" y="2158311"/>
            <a:ext cx="7467594" cy="3937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95BA3D-30AC-49CC-9B6A-DFF445E9FABB}"/>
              </a:ext>
            </a:extLst>
          </p:cNvPr>
          <p:cNvSpPr/>
          <p:nvPr/>
        </p:nvSpPr>
        <p:spPr>
          <a:xfrm>
            <a:off x="1325797" y="3441452"/>
            <a:ext cx="6172198" cy="2339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B2964A-366F-4CF0-9478-FE5D52967F5C}"/>
              </a:ext>
            </a:extLst>
          </p:cNvPr>
          <p:cNvCxnSpPr>
            <a:cxnSpLocks/>
          </p:cNvCxnSpPr>
          <p:nvPr/>
        </p:nvCxnSpPr>
        <p:spPr>
          <a:xfrm>
            <a:off x="6215322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644D0299-ED0A-421D-821D-E6F47A5732BC}"/>
              </a:ext>
            </a:extLst>
          </p:cNvPr>
          <p:cNvSpPr/>
          <p:nvPr/>
        </p:nvSpPr>
        <p:spPr>
          <a:xfrm rot="10800000" flipH="1">
            <a:off x="767770" y="2165301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47885-D012-4238-A356-FDB672DC770D}"/>
              </a:ext>
            </a:extLst>
          </p:cNvPr>
          <p:cNvSpPr txBox="1"/>
          <p:nvPr/>
        </p:nvSpPr>
        <p:spPr>
          <a:xfrm>
            <a:off x="758954" y="216019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A1F32-3908-43B5-BA66-A924463BCD5E}"/>
              </a:ext>
            </a:extLst>
          </p:cNvPr>
          <p:cNvSpPr txBox="1"/>
          <p:nvPr/>
        </p:nvSpPr>
        <p:spPr>
          <a:xfrm>
            <a:off x="1095294" y="2169348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[hasTimeConflict &amp;&amp; !allowConflict]</a:t>
            </a:r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A90629A6-EA57-4371-814F-856868FEA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9541" y="1514608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182A9-B4F1-43AC-B7F6-853626A391EB}"/>
              </a:ext>
            </a:extLst>
          </p:cNvPr>
          <p:cNvSpPr/>
          <p:nvPr/>
        </p:nvSpPr>
        <p:spPr>
          <a:xfrm>
            <a:off x="6160656" y="1624489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9B6E8-4EE9-4B5C-A36F-9E4566FBA90A}"/>
              </a:ext>
            </a:extLst>
          </p:cNvPr>
          <p:cNvSpPr txBox="1"/>
          <p:nvPr/>
        </p:nvSpPr>
        <p:spPr>
          <a:xfrm>
            <a:off x="6460459" y="1425927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hasTimeConflict(event : Event)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2E6438-88D1-4004-9F0A-413CD9304664}"/>
              </a:ext>
            </a:extLst>
          </p:cNvPr>
          <p:cNvGrpSpPr/>
          <p:nvPr/>
        </p:nvGrpSpPr>
        <p:grpSpPr>
          <a:xfrm>
            <a:off x="6192649" y="1907086"/>
            <a:ext cx="113349" cy="229735"/>
            <a:chOff x="892968" y="2808822"/>
            <a:chExt cx="113349" cy="22973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F727AF-FE4E-4B89-B017-4C2D83935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1B5807-B917-4C9D-AE1D-94719C93931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16">
              <a:extLst>
                <a:ext uri="{FF2B5EF4-FFF2-40B4-BE49-F238E27FC236}">
                  <a16:creationId xmlns:a16="http://schemas.microsoft.com/office/drawing/2014/main" id="{9D81BB0B-EF4B-42C5-9299-FE89DC74C6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924B6E-F5AE-45E2-8CE0-3C3121B2167D}"/>
              </a:ext>
            </a:extLst>
          </p:cNvPr>
          <p:cNvSpPr txBox="1"/>
          <p:nvPr/>
        </p:nvSpPr>
        <p:spPr>
          <a:xfrm>
            <a:off x="6460459" y="1880670"/>
            <a:ext cx="85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098EE5-B021-45BC-BB49-2ED91D6A73C9}"/>
              </a:ext>
            </a:extLst>
          </p:cNvPr>
          <p:cNvSpPr/>
          <p:nvPr/>
        </p:nvSpPr>
        <p:spPr>
          <a:xfrm>
            <a:off x="2345153" y="1146310"/>
            <a:ext cx="990601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197FCF-7205-4818-A3F7-8163D7DE52E7}"/>
              </a:ext>
            </a:extLst>
          </p:cNvPr>
          <p:cNvCxnSpPr>
            <a:cxnSpLocks/>
          </p:cNvCxnSpPr>
          <p:nvPr/>
        </p:nvCxnSpPr>
        <p:spPr>
          <a:xfrm>
            <a:off x="2819400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urved Connector 16">
            <a:extLst>
              <a:ext uri="{FF2B5EF4-FFF2-40B4-BE49-F238E27FC236}">
                <a16:creationId xmlns:a16="http://schemas.microsoft.com/office/drawing/2014/main" id="{C753C369-D842-42C7-AD83-4999D836ED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70541" y="24759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2F854-F2A1-4154-A283-84DDA279DD48}"/>
              </a:ext>
            </a:extLst>
          </p:cNvPr>
          <p:cNvSpPr/>
          <p:nvPr/>
        </p:nvSpPr>
        <p:spPr>
          <a:xfrm>
            <a:off x="2763122" y="2578876"/>
            <a:ext cx="117300" cy="54532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32E2C-3EB6-4334-97CC-09C3B0876834}"/>
              </a:ext>
            </a:extLst>
          </p:cNvPr>
          <p:cNvSpPr txBox="1"/>
          <p:nvPr/>
        </p:nvSpPr>
        <p:spPr>
          <a:xfrm>
            <a:off x="3033455" y="2342241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getReplyFromPrompt()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717D88-1D88-4439-BFA4-72D76B303CEF}"/>
              </a:ext>
            </a:extLst>
          </p:cNvPr>
          <p:cNvCxnSpPr>
            <a:cxnSpLocks/>
          </p:cNvCxnSpPr>
          <p:nvPr/>
        </p:nvCxnSpPr>
        <p:spPr>
          <a:xfrm>
            <a:off x="2880422" y="2667000"/>
            <a:ext cx="92187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01E4CCC-A59A-4D47-BEC6-A4BD9BFDAACC}"/>
              </a:ext>
            </a:extLst>
          </p:cNvPr>
          <p:cNvSpPr/>
          <p:nvPr/>
        </p:nvSpPr>
        <p:spPr>
          <a:xfrm>
            <a:off x="3803022" y="2556026"/>
            <a:ext cx="608874" cy="2219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:Prompt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7B7CB3-6402-4777-902C-B49C9E840D0B}"/>
              </a:ext>
            </a:extLst>
          </p:cNvPr>
          <p:cNvSpPr/>
          <p:nvPr/>
        </p:nvSpPr>
        <p:spPr>
          <a:xfrm>
            <a:off x="4031589" y="2777974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9BC253-2D37-4C75-9477-9F701358FCE7}"/>
              </a:ext>
            </a:extLst>
          </p:cNvPr>
          <p:cNvCxnSpPr>
            <a:cxnSpLocks/>
          </p:cNvCxnSpPr>
          <p:nvPr/>
        </p:nvCxnSpPr>
        <p:spPr>
          <a:xfrm>
            <a:off x="4097523" y="2870373"/>
            <a:ext cx="565" cy="3717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6A05A10-D121-475E-802C-029DCDD3E28B}"/>
              </a:ext>
            </a:extLst>
          </p:cNvPr>
          <p:cNvSpPr/>
          <p:nvPr/>
        </p:nvSpPr>
        <p:spPr>
          <a:xfrm>
            <a:off x="4038873" y="2936277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26605A-5966-4BA0-9AE2-C547E74660CE}"/>
              </a:ext>
            </a:extLst>
          </p:cNvPr>
          <p:cNvCxnSpPr>
            <a:cxnSpLocks/>
          </p:cNvCxnSpPr>
          <p:nvPr/>
        </p:nvCxnSpPr>
        <p:spPr>
          <a:xfrm flipV="1">
            <a:off x="2903095" y="2936277"/>
            <a:ext cx="1135778" cy="93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08BAA1-7057-4374-8039-BAB5C0B4C2CE}"/>
              </a:ext>
            </a:extLst>
          </p:cNvPr>
          <p:cNvSpPr txBox="1"/>
          <p:nvPr/>
        </p:nvSpPr>
        <p:spPr>
          <a:xfrm>
            <a:off x="3152250" y="2742283"/>
            <a:ext cx="645051" cy="21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getReply()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5DB380-FBE0-4431-82AD-E8F3C7A62DCC}"/>
              </a:ext>
            </a:extLst>
          </p:cNvPr>
          <p:cNvGrpSpPr/>
          <p:nvPr/>
        </p:nvGrpSpPr>
        <p:grpSpPr>
          <a:xfrm>
            <a:off x="2882882" y="2996657"/>
            <a:ext cx="1160541" cy="87336"/>
            <a:chOff x="5359804" y="4101416"/>
            <a:chExt cx="1935852" cy="7769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5ABD52D-05C4-43C0-9C92-4E8CCBD50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2455DA-A1EE-422B-A99B-441F86A0E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87C117-B494-4F93-9E1A-B53A40708F3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7BD2CA-749B-41A6-859D-F12F3472BD1E}"/>
              </a:ext>
            </a:extLst>
          </p:cNvPr>
          <p:cNvSpPr txBox="1"/>
          <p:nvPr/>
        </p:nvSpPr>
        <p:spPr>
          <a:xfrm>
            <a:off x="3288216" y="3010073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4F5416-C0DB-44FE-9A80-9F3356F3CB02}"/>
              </a:ext>
            </a:extLst>
          </p:cNvPr>
          <p:cNvGrpSpPr/>
          <p:nvPr/>
        </p:nvGrpSpPr>
        <p:grpSpPr>
          <a:xfrm>
            <a:off x="2797632" y="3119172"/>
            <a:ext cx="113349" cy="229735"/>
            <a:chOff x="892968" y="2808822"/>
            <a:chExt cx="113349" cy="22973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E4A6FC4-75F5-4FAA-9912-F59D13BB8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855BCF-1974-49C8-87A2-D3A1E0624CC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6">
              <a:extLst>
                <a:ext uri="{FF2B5EF4-FFF2-40B4-BE49-F238E27FC236}">
                  <a16:creationId xmlns:a16="http://schemas.microsoft.com/office/drawing/2014/main" id="{7F22EC01-DC7D-4A71-BA4D-45F25A8A9E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3C33873-36BD-4E4C-A5A3-D557CE31FDF3}"/>
              </a:ext>
            </a:extLst>
          </p:cNvPr>
          <p:cNvSpPr txBox="1"/>
          <p:nvPr/>
        </p:nvSpPr>
        <p:spPr>
          <a:xfrm>
            <a:off x="2993960" y="3160104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C96736-59C8-4FCD-B80A-5F232C57D76E}"/>
              </a:ext>
            </a:extLst>
          </p:cNvPr>
          <p:cNvSpPr txBox="1"/>
          <p:nvPr/>
        </p:nvSpPr>
        <p:spPr>
          <a:xfrm>
            <a:off x="1737665" y="3718317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208C6B7D-70D5-487E-8F37-26AF47CAF407}"/>
              </a:ext>
            </a:extLst>
          </p:cNvPr>
          <p:cNvSpPr/>
          <p:nvPr/>
        </p:nvSpPr>
        <p:spPr>
          <a:xfrm rot="10800000" flipH="1">
            <a:off x="1321925" y="3456417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3DB486-E98F-49EB-B1A3-5E2F6E95B998}"/>
              </a:ext>
            </a:extLst>
          </p:cNvPr>
          <p:cNvSpPr txBox="1"/>
          <p:nvPr/>
        </p:nvSpPr>
        <p:spPr>
          <a:xfrm>
            <a:off x="1324977" y="3450555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0136B3-FA12-4A59-B278-772B3EE77AE6}"/>
              </a:ext>
            </a:extLst>
          </p:cNvPr>
          <p:cNvSpPr txBox="1"/>
          <p:nvPr/>
        </p:nvSpPr>
        <p:spPr>
          <a:xfrm>
            <a:off x="1643195" y="3450487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[reply.equals(“yes”)]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2044AA-851F-4290-8B77-F0C5ADF1E3F5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1325797" y="4611228"/>
            <a:ext cx="61721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471C29-3760-482A-A807-F82BA3E4CC86}"/>
              </a:ext>
            </a:extLst>
          </p:cNvPr>
          <p:cNvCxnSpPr>
            <a:cxnSpLocks/>
          </p:cNvCxnSpPr>
          <p:nvPr/>
        </p:nvCxnSpPr>
        <p:spPr>
          <a:xfrm flipV="1">
            <a:off x="2827279" y="3709965"/>
            <a:ext cx="3333377" cy="174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7EC9F08-290B-4FF4-94DA-0C66AF5CDE4C}"/>
              </a:ext>
            </a:extLst>
          </p:cNvPr>
          <p:cNvSpPr/>
          <p:nvPr/>
        </p:nvSpPr>
        <p:spPr>
          <a:xfrm>
            <a:off x="6160657" y="3709965"/>
            <a:ext cx="117300" cy="63343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B3E57B-00FD-478E-BCF4-17F993C923B9}"/>
              </a:ext>
            </a:extLst>
          </p:cNvPr>
          <p:cNvSpPr txBox="1"/>
          <p:nvPr/>
        </p:nvSpPr>
        <p:spPr>
          <a:xfrm>
            <a:off x="3567323" y="3516541"/>
            <a:ext cx="2252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451F64-7B75-45B5-8CB6-36E7328517EB}"/>
              </a:ext>
            </a:extLst>
          </p:cNvPr>
          <p:cNvSpPr txBox="1"/>
          <p:nvPr/>
        </p:nvSpPr>
        <p:spPr>
          <a:xfrm>
            <a:off x="1646243" y="4599863"/>
            <a:ext cx="457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[else]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DD88D8-EDD9-4F03-8DF6-DB477ED77CD2}"/>
              </a:ext>
            </a:extLst>
          </p:cNvPr>
          <p:cNvSpPr txBox="1"/>
          <p:nvPr/>
        </p:nvSpPr>
        <p:spPr>
          <a:xfrm>
            <a:off x="1762119" y="4833606"/>
            <a:ext cx="709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1C427C3-DEF9-4D00-ACA1-8167C8E1A210}"/>
              </a:ext>
            </a:extLst>
          </p:cNvPr>
          <p:cNvGrpSpPr/>
          <p:nvPr/>
        </p:nvGrpSpPr>
        <p:grpSpPr>
          <a:xfrm>
            <a:off x="381004" y="4960393"/>
            <a:ext cx="2449891" cy="143144"/>
            <a:chOff x="381004" y="4960393"/>
            <a:chExt cx="2449891" cy="143144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4E96FC6-B999-47E3-AAE2-1866492E2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73066C-8D47-426D-950E-F8B941AD6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EB0F5-1C9C-475F-A8E3-041930A5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A55581-2724-4465-8C6A-58FFD769E3C3}"/>
              </a:ext>
            </a:extLst>
          </p:cNvPr>
          <p:cNvGrpSpPr/>
          <p:nvPr/>
        </p:nvGrpSpPr>
        <p:grpSpPr>
          <a:xfrm>
            <a:off x="2814885" y="2203047"/>
            <a:ext cx="3388769" cy="107146"/>
            <a:chOff x="2814885" y="2203047"/>
            <a:chExt cx="3388769" cy="107146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8E8EA04-53AD-4730-9505-668212522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0895" y="2246826"/>
              <a:ext cx="3372759" cy="8585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6F9E168-868E-430B-AC90-DA119B86F4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4885" y="2203047"/>
              <a:ext cx="87868" cy="5570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E897322-8D46-42FF-A0F1-04E5DA2C4D4C}"/>
                </a:ext>
              </a:extLst>
            </p:cNvPr>
            <p:cNvCxnSpPr>
              <a:cxnSpLocks/>
            </p:cNvCxnSpPr>
            <p:nvPr/>
          </p:nvCxnSpPr>
          <p:spPr>
            <a:xfrm>
              <a:off x="2818794" y="2258756"/>
              <a:ext cx="90290" cy="514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E4D02DB-DDE1-4D7E-AD78-AB899B1773C8}"/>
              </a:ext>
            </a:extLst>
          </p:cNvPr>
          <p:cNvSpPr txBox="1"/>
          <p:nvPr/>
        </p:nvSpPr>
        <p:spPr>
          <a:xfrm>
            <a:off x="4957056" y="2202471"/>
            <a:ext cx="683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BEA755-97D3-4B0A-88D1-23114AFEFBE0}"/>
              </a:ext>
            </a:extLst>
          </p:cNvPr>
          <p:cNvSpPr txBox="1"/>
          <p:nvPr/>
        </p:nvSpPr>
        <p:spPr>
          <a:xfrm>
            <a:off x="3918330" y="2966222"/>
            <a:ext cx="41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378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CA885-18E2-428F-8593-CFA450082204}"/>
              </a:ext>
            </a:extLst>
          </p:cNvPr>
          <p:cNvSpPr txBox="1"/>
          <p:nvPr/>
        </p:nvSpPr>
        <p:spPr>
          <a:xfrm>
            <a:off x="3810000" y="1244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8B8C70-7EFD-4E97-A7D4-54CFAA6BCDBC}"/>
              </a:ext>
            </a:extLst>
          </p:cNvPr>
          <p:cNvGrpSpPr/>
          <p:nvPr/>
        </p:nvGrpSpPr>
        <p:grpSpPr>
          <a:xfrm>
            <a:off x="2828290" y="5352050"/>
            <a:ext cx="3276600" cy="1295400"/>
            <a:chOff x="3556928" y="2514600"/>
            <a:chExt cx="2539072" cy="18288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F819EB-BEDD-48E0-905B-41982292804A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Planner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5D8C525-92CC-42DB-B113-BAC0CF257CD6}"/>
                </a:ext>
              </a:extLst>
            </p:cNvPr>
            <p:cNvSpPr/>
            <p:nvPr/>
          </p:nvSpPr>
          <p:spPr>
            <a:xfrm>
              <a:off x="3556928" y="2971800"/>
              <a:ext cx="2539072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 algn="ctr">
                <a:buFontTx/>
                <a:buChar char="-"/>
              </a:pPr>
              <a:r>
                <a:rPr lang="en-SG" sz="1100" u="sng" dirty="0" err="1"/>
                <a:t>scheduleOfAllDates</a:t>
              </a:r>
              <a:r>
                <a:rPr lang="en-SG" sz="1100" u="sng" dirty="0"/>
                <a:t>: </a:t>
              </a:r>
              <a:r>
                <a:rPr lang="en-SG" sz="1100" u="sng" dirty="0" err="1"/>
                <a:t>ArrayList</a:t>
              </a:r>
              <a:r>
                <a:rPr lang="en-SG" sz="1100" u="sng" dirty="0"/>
                <a:t>&lt;Event&gt;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54EBB5-8D0A-4997-AE33-658317E23FC3}"/>
                </a:ext>
              </a:extLst>
            </p:cNvPr>
            <p:cNvSpPr/>
            <p:nvPr/>
          </p:nvSpPr>
          <p:spPr>
            <a:xfrm>
              <a:off x="3556928" y="3352800"/>
              <a:ext cx="2539072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Planner(</a:t>
              </a:r>
              <a:r>
                <a:rPr lang="en-SG" sz="1100" dirty="0" err="1"/>
                <a:t>moduleList</a:t>
              </a:r>
              <a:r>
                <a:rPr lang="en-SG" sz="1100" dirty="0"/>
                <a:t>: </a:t>
              </a:r>
              <a:r>
                <a:rPr lang="en-SG" sz="1100" dirty="0" err="1"/>
                <a:t>ModuleList</a:t>
              </a:r>
              <a:r>
                <a:rPr lang="en-SG" sz="1100" dirty="0"/>
                <a:t>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 err="1"/>
                <a:t>hasTimeConflict</a:t>
              </a:r>
              <a:r>
                <a:rPr lang="en-SG" sz="1100" dirty="0"/>
                <a:t>(</a:t>
              </a:r>
              <a:r>
                <a:rPr lang="en-SG" sz="1100" dirty="0" err="1"/>
                <a:t>eventToBeAdded</a:t>
              </a:r>
              <a:r>
                <a:rPr lang="en-SG" sz="1100" dirty="0"/>
                <a:t>: Event): Boolean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 err="1"/>
                <a:t>filterPlanner</a:t>
              </a:r>
              <a:r>
                <a:rPr lang="en-SG" sz="1100" dirty="0"/>
                <a:t>(date: String): </a:t>
              </a:r>
              <a:r>
                <a:rPr lang="en-SG" sz="1100" dirty="0" err="1"/>
                <a:t>ArrayList</a:t>
              </a:r>
              <a:r>
                <a:rPr lang="en-SG" sz="1100" dirty="0"/>
                <a:t>&lt;Event&gt;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46C47D-67E7-44AB-9E76-6B4F50EA2052}"/>
              </a:ext>
            </a:extLst>
          </p:cNvPr>
          <p:cNvGrpSpPr/>
          <p:nvPr/>
        </p:nvGrpSpPr>
        <p:grpSpPr>
          <a:xfrm>
            <a:off x="507900" y="3007143"/>
            <a:ext cx="1752600" cy="842962"/>
            <a:chOff x="3556928" y="2514600"/>
            <a:chExt cx="2539072" cy="182879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7FF853-F8FF-48AB-852C-E052CE275601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err="1"/>
                <a:t>ModuleList</a:t>
              </a:r>
              <a:endParaRPr lang="en-SG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630C40-D885-4133-865C-16B1DEF04D1F}"/>
                </a:ext>
              </a:extLst>
            </p:cNvPr>
            <p:cNvSpPr/>
            <p:nvPr/>
          </p:nvSpPr>
          <p:spPr>
            <a:xfrm>
              <a:off x="3556928" y="2971801"/>
              <a:ext cx="2539072" cy="28283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u="sn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C92803-E43F-4F3C-A041-37E8EC73E2A6}"/>
                </a:ext>
              </a:extLst>
            </p:cNvPr>
            <p:cNvSpPr/>
            <p:nvPr/>
          </p:nvSpPr>
          <p:spPr>
            <a:xfrm>
              <a:off x="3556928" y="3254636"/>
              <a:ext cx="2539072" cy="108876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</a:t>
              </a:r>
              <a:r>
                <a:rPr lang="en-SG" sz="1100" dirty="0" err="1"/>
                <a:t>getMyModules</a:t>
              </a:r>
              <a:r>
                <a:rPr lang="en-SG" sz="1100" dirty="0"/>
                <a:t>(): </a:t>
              </a:r>
              <a:r>
                <a:rPr lang="en-SG" sz="1100" dirty="0" err="1"/>
                <a:t>ArrayList</a:t>
              </a:r>
              <a:r>
                <a:rPr lang="en-SG" sz="1100" dirty="0"/>
                <a:t>&lt;</a:t>
              </a:r>
              <a:r>
                <a:rPr lang="en-SG" sz="1100" dirty="0" err="1"/>
                <a:t>ModuleDetails</a:t>
              </a:r>
              <a:r>
                <a:rPr lang="en-SG" sz="1100" dirty="0"/>
                <a:t>&gt;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CD6477-9DF8-4328-9F36-28760E1AAF81}"/>
              </a:ext>
            </a:extLst>
          </p:cNvPr>
          <p:cNvGrpSpPr/>
          <p:nvPr/>
        </p:nvGrpSpPr>
        <p:grpSpPr>
          <a:xfrm>
            <a:off x="5077560" y="2789332"/>
            <a:ext cx="3581400" cy="1394818"/>
            <a:chOff x="3556928" y="2514600"/>
            <a:chExt cx="2539072" cy="1828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69D8E9-95B6-474F-A8AC-FDF0D416331A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err="1"/>
                <a:t>ModuleSyncer</a:t>
              </a:r>
              <a:endParaRPr lang="en-SG" sz="1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18CE76-1DAD-407B-8850-C6C9D20D425E}"/>
                </a:ext>
              </a:extLst>
            </p:cNvPr>
            <p:cNvSpPr/>
            <p:nvPr/>
          </p:nvSpPr>
          <p:spPr>
            <a:xfrm>
              <a:off x="3556928" y="2971800"/>
              <a:ext cx="2539072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u="sng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88E672-0B6A-42D3-BC69-7793765E98F2}"/>
                </a:ext>
              </a:extLst>
            </p:cNvPr>
            <p:cNvSpPr/>
            <p:nvPr/>
          </p:nvSpPr>
          <p:spPr>
            <a:xfrm>
              <a:off x="3556928" y="3165566"/>
              <a:ext cx="2539072" cy="117783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</a:t>
              </a:r>
              <a:r>
                <a:rPr lang="en-SG" sz="1100" dirty="0" err="1"/>
                <a:t>ModuleSyncer</a:t>
              </a:r>
              <a:r>
                <a:rPr lang="en-SG" sz="1100" dirty="0"/>
                <a:t>(</a:t>
              </a:r>
              <a:r>
                <a:rPr lang="en-SG" sz="1100" dirty="0" err="1"/>
                <a:t>moduleList</a:t>
              </a:r>
              <a:r>
                <a:rPr lang="en-SG" sz="1100" dirty="0"/>
                <a:t>: </a:t>
              </a:r>
              <a:r>
                <a:rPr lang="en-SG" sz="1100" dirty="0" err="1"/>
                <a:t>ModuleList</a:t>
              </a:r>
              <a:r>
                <a:rPr lang="en-SG" sz="1100" dirty="0"/>
                <a:t>, date: String)</a:t>
              </a:r>
            </a:p>
            <a:p>
              <a:pPr algn="ctr"/>
              <a:r>
                <a:rPr lang="en-SG" sz="1100" dirty="0"/>
                <a:t>+ </a:t>
              </a:r>
              <a:r>
                <a:rPr lang="en-SG" sz="1100" dirty="0" err="1"/>
                <a:t>getLessonsAndExamsAsEventsOnDate</a:t>
              </a:r>
              <a:r>
                <a:rPr lang="en-SG" sz="1100" dirty="0"/>
                <a:t>(): </a:t>
              </a:r>
              <a:r>
                <a:rPr lang="en-SG" sz="1100" dirty="0" err="1"/>
                <a:t>ArrayList</a:t>
              </a:r>
              <a:r>
                <a:rPr lang="en-SG" sz="1100" dirty="0"/>
                <a:t>&lt;Event&gt;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 err="1"/>
                <a:t>getLessonsOnDate</a:t>
              </a:r>
              <a:r>
                <a:rPr lang="en-SG" sz="1100" dirty="0"/>
                <a:t>()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 err="1"/>
                <a:t>getExamsOnDate</a:t>
              </a:r>
              <a:r>
                <a:rPr lang="en-SG" sz="1100" dirty="0"/>
                <a:t>(</a:t>
              </a:r>
              <a:r>
                <a:rPr lang="en-SG" sz="1100" dirty="0" err="1"/>
                <a:t>moduleList</a:t>
              </a:r>
              <a:r>
                <a:rPr lang="en-SG" sz="1100" dirty="0"/>
                <a:t>: </a:t>
              </a:r>
              <a:r>
                <a:rPr lang="en-SG" sz="1100" dirty="0" err="1"/>
                <a:t>ModuleList</a:t>
              </a:r>
              <a:r>
                <a:rPr lang="en-SG" sz="1100" dirty="0"/>
                <a:t>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9B0248-D9C3-4F3F-A186-503971EAA5E9}"/>
              </a:ext>
            </a:extLst>
          </p:cNvPr>
          <p:cNvGrpSpPr/>
          <p:nvPr/>
        </p:nvGrpSpPr>
        <p:grpSpPr>
          <a:xfrm>
            <a:off x="6019800" y="810784"/>
            <a:ext cx="2209800" cy="792053"/>
            <a:chOff x="3556928" y="2514600"/>
            <a:chExt cx="2539072" cy="18288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4C4F2-C197-488E-BB88-53037BF2686F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Timetable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2DD9EA-28A4-4277-AB2F-F9E3AAF52227}"/>
                </a:ext>
              </a:extLst>
            </p:cNvPr>
            <p:cNvSpPr/>
            <p:nvPr/>
          </p:nvSpPr>
          <p:spPr>
            <a:xfrm>
              <a:off x="3556928" y="2971799"/>
              <a:ext cx="2539072" cy="8382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u="sng" dirty="0"/>
                <a:t>+ </a:t>
              </a:r>
              <a:r>
                <a:rPr lang="en-SG" sz="1100" u="sng" dirty="0" err="1"/>
                <a:t>lessonStorage</a:t>
              </a:r>
              <a:r>
                <a:rPr lang="en-SG" sz="1100" u="sng" dirty="0"/>
                <a:t>: </a:t>
              </a:r>
              <a:r>
                <a:rPr lang="en-SG" sz="1100" u="sng" dirty="0" err="1"/>
                <a:t>ArrayList</a:t>
              </a:r>
              <a:r>
                <a:rPr lang="en-SG" sz="1100" u="sng" dirty="0"/>
                <a:t>&lt;Lesson&gt;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099F3C-AD65-41D8-8B7A-63274F9BDDBE}"/>
                </a:ext>
              </a:extLst>
            </p:cNvPr>
            <p:cNvSpPr/>
            <p:nvPr/>
          </p:nvSpPr>
          <p:spPr>
            <a:xfrm>
              <a:off x="3556928" y="3810001"/>
              <a:ext cx="2539072" cy="5333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FEE6CB-0912-4690-818D-A97DD869D225}"/>
              </a:ext>
            </a:extLst>
          </p:cNvPr>
          <p:cNvGrpSpPr/>
          <p:nvPr/>
        </p:nvGrpSpPr>
        <p:grpSpPr>
          <a:xfrm>
            <a:off x="2594517" y="420084"/>
            <a:ext cx="2689860" cy="1165470"/>
            <a:chOff x="3556928" y="2514600"/>
            <a:chExt cx="2539072" cy="18288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EEB6D2-655E-4C80-B10A-2EED6A451682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err="1"/>
                <a:t>ExamsGetter</a:t>
              </a:r>
              <a:endParaRPr lang="en-SG" sz="14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43EF8E-329E-4DCE-AAD5-1C3EDE021C87}"/>
                </a:ext>
              </a:extLst>
            </p:cNvPr>
            <p:cNvSpPr/>
            <p:nvPr/>
          </p:nvSpPr>
          <p:spPr>
            <a:xfrm>
              <a:off x="3556928" y="2971800"/>
              <a:ext cx="2539072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 algn="ctr">
                <a:buFontTx/>
                <a:buChar char="-"/>
              </a:pPr>
              <a:r>
                <a:rPr lang="en-SG" sz="1100" dirty="0"/>
                <a:t>exams: </a:t>
              </a:r>
              <a:r>
                <a:rPr lang="en-SG" sz="1100" dirty="0" err="1"/>
                <a:t>ArrayList</a:t>
              </a:r>
              <a:r>
                <a:rPr lang="en-SG" sz="1100" dirty="0"/>
                <a:t>&lt;Event&gt;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038E247-AECF-4FA2-885C-103CFC3A72B7}"/>
                </a:ext>
              </a:extLst>
            </p:cNvPr>
            <p:cNvSpPr/>
            <p:nvPr/>
          </p:nvSpPr>
          <p:spPr>
            <a:xfrm>
              <a:off x="3556928" y="3505200"/>
              <a:ext cx="2539072" cy="838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</a:t>
              </a:r>
              <a:r>
                <a:rPr lang="en-SG" sz="1100" dirty="0" err="1"/>
                <a:t>ExamsGetter</a:t>
              </a:r>
              <a:r>
                <a:rPr lang="en-SG" sz="1100" dirty="0"/>
                <a:t>(</a:t>
              </a:r>
              <a:r>
                <a:rPr lang="en-SG" sz="1100" dirty="0" err="1"/>
                <a:t>moduleList</a:t>
              </a:r>
              <a:r>
                <a:rPr lang="en-SG" sz="1100" dirty="0"/>
                <a:t>: </a:t>
              </a:r>
              <a:r>
                <a:rPr lang="en-SG" sz="1100" dirty="0" err="1"/>
                <a:t>ModuleList</a:t>
              </a:r>
              <a:r>
                <a:rPr lang="en-SG" sz="1100" dirty="0"/>
                <a:t>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 err="1"/>
                <a:t>retrieveModuleExams</a:t>
              </a:r>
              <a:r>
                <a:rPr lang="en-SG" sz="1100" dirty="0"/>
                <a:t>(): void</a:t>
              </a:r>
            </a:p>
            <a:p>
              <a:pPr algn="ctr"/>
              <a:r>
                <a:rPr lang="en-SG" sz="1100" dirty="0"/>
                <a:t>+ </a:t>
              </a:r>
              <a:r>
                <a:rPr lang="en-SG" sz="1100" dirty="0" err="1"/>
                <a:t>getExams</a:t>
              </a:r>
              <a:r>
                <a:rPr lang="en-SG" sz="1100" dirty="0"/>
                <a:t>(): </a:t>
              </a:r>
              <a:r>
                <a:rPr lang="en-SG" sz="1100" dirty="0" err="1"/>
                <a:t>ArrayList</a:t>
              </a:r>
              <a:r>
                <a:rPr lang="en-SG" sz="1100" dirty="0"/>
                <a:t>&lt;Event&gt;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B79E48-01EE-4DE1-8AC6-7E194610D2B5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flipH="1" flipV="1">
            <a:off x="1384200" y="3850105"/>
            <a:ext cx="1444090" cy="166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22BD7FB-7D96-4CEA-BDC3-4E0CEFCE6774}"/>
              </a:ext>
            </a:extLst>
          </p:cNvPr>
          <p:cNvGrpSpPr/>
          <p:nvPr/>
        </p:nvGrpSpPr>
        <p:grpSpPr>
          <a:xfrm rot="21319929">
            <a:off x="2257405" y="3294798"/>
            <a:ext cx="2823249" cy="207237"/>
            <a:chOff x="2406400" y="1168669"/>
            <a:chExt cx="2479021" cy="184647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E0D3AC9-FD2A-4778-9489-9F652BBA6D96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BBCD1F-593F-4602-A7C8-696B2DEA0A5F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24B6758-6841-46AE-B37D-535C157C01C3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BEA516-997F-4E04-A2EE-217DCC132559}"/>
              </a:ext>
            </a:extLst>
          </p:cNvPr>
          <p:cNvCxnSpPr>
            <a:cxnSpLocks/>
            <a:stCxn id="27" idx="1"/>
            <a:endCxn id="9" idx="0"/>
          </p:cNvCxnSpPr>
          <p:nvPr/>
        </p:nvCxnSpPr>
        <p:spPr>
          <a:xfrm flipH="1">
            <a:off x="1384200" y="1318467"/>
            <a:ext cx="1210317" cy="168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C3AEEA1-3308-4ECE-81F1-6591E73CA242}"/>
              </a:ext>
            </a:extLst>
          </p:cNvPr>
          <p:cNvGrpSpPr/>
          <p:nvPr/>
        </p:nvGrpSpPr>
        <p:grpSpPr>
          <a:xfrm>
            <a:off x="6934200" y="1622352"/>
            <a:ext cx="329617" cy="1173992"/>
            <a:chOff x="6934200" y="1622352"/>
            <a:chExt cx="329617" cy="117399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BB3DD21-F326-4FAE-81B4-C62A8C5F20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00446" y="1625590"/>
              <a:ext cx="16472" cy="1170754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895E5D-5D73-457D-B71C-52863B55AC03}"/>
                </a:ext>
              </a:extLst>
            </p:cNvPr>
            <p:cNvCxnSpPr>
              <a:cxnSpLocks/>
            </p:cNvCxnSpPr>
            <p:nvPr/>
          </p:nvCxnSpPr>
          <p:spPr>
            <a:xfrm>
              <a:off x="7100446" y="1622352"/>
              <a:ext cx="163371" cy="189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C05A7B2-7E59-4855-82F7-19632891E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4200" y="1625634"/>
              <a:ext cx="166246" cy="182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268CD02-C844-4221-B0F3-625EC7AAD9DD}"/>
              </a:ext>
            </a:extLst>
          </p:cNvPr>
          <p:cNvGrpSpPr/>
          <p:nvPr/>
        </p:nvGrpSpPr>
        <p:grpSpPr>
          <a:xfrm rot="2100429">
            <a:off x="3990359" y="2067996"/>
            <a:ext cx="1784589" cy="134480"/>
            <a:chOff x="2406400" y="1168669"/>
            <a:chExt cx="2479021" cy="184647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8598095-8AF8-4974-B8FA-1BDD444BD72F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9F6E70F-705D-4726-B9F0-4F9CEC28C3B9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8ED79CD-7AC5-4A14-AD6B-B45028F3FC9F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A3DC51C-F3E0-4C7C-9A54-AD9BF871EF40}"/>
              </a:ext>
            </a:extLst>
          </p:cNvPr>
          <p:cNvGrpSpPr/>
          <p:nvPr/>
        </p:nvGrpSpPr>
        <p:grpSpPr>
          <a:xfrm rot="6992883">
            <a:off x="5757428" y="4915334"/>
            <a:ext cx="1784589" cy="134480"/>
            <a:chOff x="2406400" y="1168669"/>
            <a:chExt cx="2479021" cy="184647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7FE3B18-DF7C-42C0-B82A-3D34DDBFDE3E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080DE55-EDBE-41A6-89AD-2BD885C328F3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849D160-5736-456F-852D-95DC4FDA6B3B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0ED6350-5ABE-4010-B7C4-0854C2E0E5F5}"/>
              </a:ext>
            </a:extLst>
          </p:cNvPr>
          <p:cNvSpPr txBox="1"/>
          <p:nvPr/>
        </p:nvSpPr>
        <p:spPr>
          <a:xfrm rot="2955254">
            <a:off x="1251691" y="4094978"/>
            <a:ext cx="641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0 .. 1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3D5F98-A1A9-4018-8722-64CEB269D657}"/>
              </a:ext>
            </a:extLst>
          </p:cNvPr>
          <p:cNvSpPr txBox="1"/>
          <p:nvPr/>
        </p:nvSpPr>
        <p:spPr>
          <a:xfrm rot="2903372">
            <a:off x="1409851" y="4014987"/>
            <a:ext cx="816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moduleList</a:t>
            </a:r>
            <a:endParaRPr lang="en-US" sz="1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431F021-D5F4-4BF1-A170-CF46A56DC3C8}"/>
              </a:ext>
            </a:extLst>
          </p:cNvPr>
          <p:cNvSpPr txBox="1"/>
          <p:nvPr/>
        </p:nvSpPr>
        <p:spPr>
          <a:xfrm rot="18415614">
            <a:off x="1425285" y="2546802"/>
            <a:ext cx="641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BC9E89C-F2A3-4CFD-8840-5652350BB3FE}"/>
              </a:ext>
            </a:extLst>
          </p:cNvPr>
          <p:cNvSpPr txBox="1"/>
          <p:nvPr/>
        </p:nvSpPr>
        <p:spPr>
          <a:xfrm rot="18312161">
            <a:off x="1046701" y="2491602"/>
            <a:ext cx="816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moduleList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5329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632FB0-4F9E-40DF-ABFB-05B8BC406088}"/>
              </a:ext>
            </a:extLst>
          </p:cNvPr>
          <p:cNvSpPr/>
          <p:nvPr/>
        </p:nvSpPr>
        <p:spPr>
          <a:xfrm>
            <a:off x="533400" y="1344386"/>
            <a:ext cx="57912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52296-FBEB-4D89-B41B-3F43774FE795}"/>
              </a:ext>
            </a:extLst>
          </p:cNvPr>
          <p:cNvSpPr txBox="1"/>
          <p:nvPr/>
        </p:nvSpPr>
        <p:spPr>
          <a:xfrm>
            <a:off x="762000" y="533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ModuleList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5802F-B501-4C3C-B92F-3248AB80D8FA}"/>
              </a:ext>
            </a:extLst>
          </p:cNvPr>
          <p:cNvSpPr txBox="1"/>
          <p:nvPr/>
        </p:nvSpPr>
        <p:spPr>
          <a:xfrm>
            <a:off x="2628900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myModules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C52E6-578D-453B-8154-D47C3B453D54}"/>
              </a:ext>
            </a:extLst>
          </p:cNvPr>
          <p:cNvGrpSpPr/>
          <p:nvPr/>
        </p:nvGrpSpPr>
        <p:grpSpPr>
          <a:xfrm>
            <a:off x="990600" y="2438400"/>
            <a:ext cx="1761067" cy="1127454"/>
            <a:chOff x="990600" y="2438400"/>
            <a:chExt cx="1761067" cy="11274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7CE7E3-8B5D-4934-9CE8-E98E862A151E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</a:t>
              </a:r>
              <a:r>
                <a:rPr lang="en-US" sz="1200" dirty="0" err="1">
                  <a:solidFill>
                    <a:schemeClr val="tx1"/>
                  </a:solidFill>
                </a:rPr>
                <a:t>moduleCode</a:t>
              </a:r>
              <a:r>
                <a:rPr lang="en-US" sz="1200" dirty="0">
                  <a:solidFill>
                    <a:schemeClr val="tx1"/>
                  </a:solidFill>
                </a:rPr>
                <a:t> = CS2113T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A0F735-37D2-4516-8217-0235DA6616DF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A9BCFC1-0196-49C9-92A2-44D22BDDDCD6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B9CCD1D-046D-49C4-99E8-1189E8DD6514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</a:t>
                  </a:r>
                  <a:r>
                    <a:rPr lang="en-US" sz="1200" u="sng" dirty="0" err="1">
                      <a:solidFill>
                        <a:schemeClr val="tx1"/>
                      </a:solidFill>
                    </a:rPr>
                    <a:t>ModuleDetails</a:t>
                  </a:r>
                  <a:endParaRPr lang="en-US" sz="12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2A89E8E-87D9-418B-BBA0-443EF775A21A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1CD3B3-F068-41E5-90BA-D96BC6359C41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970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632FB0-4F9E-40DF-ABFB-05B8BC406088}"/>
              </a:ext>
            </a:extLst>
          </p:cNvPr>
          <p:cNvSpPr/>
          <p:nvPr/>
        </p:nvSpPr>
        <p:spPr>
          <a:xfrm>
            <a:off x="533400" y="1344386"/>
            <a:ext cx="57912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52296-FBEB-4D89-B41B-3F43774FE795}"/>
              </a:ext>
            </a:extLst>
          </p:cNvPr>
          <p:cNvSpPr txBox="1"/>
          <p:nvPr/>
        </p:nvSpPr>
        <p:spPr>
          <a:xfrm>
            <a:off x="762000" y="533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store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5802F-B501-4C3C-B92F-3248AB80D8FA}"/>
              </a:ext>
            </a:extLst>
          </p:cNvPr>
          <p:cNvSpPr txBox="1"/>
          <p:nvPr/>
        </p:nvSpPr>
        <p:spPr>
          <a:xfrm>
            <a:off x="2628900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myModules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C52E6-578D-453B-8154-D47C3B453D54}"/>
              </a:ext>
            </a:extLst>
          </p:cNvPr>
          <p:cNvGrpSpPr/>
          <p:nvPr/>
        </p:nvGrpSpPr>
        <p:grpSpPr>
          <a:xfrm>
            <a:off x="990600" y="2438400"/>
            <a:ext cx="1761067" cy="1127454"/>
            <a:chOff x="990600" y="2438400"/>
            <a:chExt cx="1761067" cy="11274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7CE7E3-8B5D-4934-9CE8-E98E862A151E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</a:t>
              </a:r>
              <a:r>
                <a:rPr lang="en-US" sz="1200" dirty="0" err="1">
                  <a:solidFill>
                    <a:schemeClr val="tx1"/>
                  </a:solidFill>
                </a:rPr>
                <a:t>moduleCode</a:t>
              </a:r>
              <a:r>
                <a:rPr lang="en-US" sz="1200" dirty="0">
                  <a:solidFill>
                    <a:schemeClr val="tx1"/>
                  </a:solidFill>
                </a:rPr>
                <a:t> = CS2113T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A0F735-37D2-4516-8217-0235DA6616DF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A9BCFC1-0196-49C9-92A2-44D22BDDDCD6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B9CCD1D-046D-49C4-99E8-1189E8DD6514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</a:t>
                  </a:r>
                  <a:r>
                    <a:rPr lang="en-US" sz="1200" u="sng" dirty="0" err="1">
                      <a:solidFill>
                        <a:schemeClr val="tx1"/>
                      </a:solidFill>
                    </a:rPr>
                    <a:t>ModuleDetails</a:t>
                  </a:r>
                  <a:endParaRPr lang="en-US" sz="12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2A89E8E-87D9-418B-BBA0-443EF775A21A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1CD3B3-F068-41E5-90BA-D96BC6359C41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BC531E-ED5D-4BA0-96E6-1AFB9994DDA1}"/>
              </a:ext>
            </a:extLst>
          </p:cNvPr>
          <p:cNvGrpSpPr/>
          <p:nvPr/>
        </p:nvGrpSpPr>
        <p:grpSpPr>
          <a:xfrm>
            <a:off x="3429000" y="2429933"/>
            <a:ext cx="1761067" cy="1127454"/>
            <a:chOff x="990600" y="2438400"/>
            <a:chExt cx="1761067" cy="11274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39F82F-028C-4819-9308-C17FEC627390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</a:t>
              </a:r>
              <a:r>
                <a:rPr lang="en-US" sz="1200" dirty="0" err="1">
                  <a:solidFill>
                    <a:schemeClr val="tx1"/>
                  </a:solidFill>
                </a:rPr>
                <a:t>moduleCode</a:t>
              </a:r>
              <a:r>
                <a:rPr lang="en-US" sz="1200" dirty="0">
                  <a:solidFill>
                    <a:schemeClr val="tx1"/>
                  </a:solidFill>
                </a:rPr>
                <a:t> = CS2101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18FD7A3-DBBE-463D-BF60-61AA983B11CC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8295369-FA88-4764-9663-007566B515DC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A9E0D64-3683-4277-99C8-23237609218C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</a:t>
                  </a:r>
                  <a:r>
                    <a:rPr lang="en-US" sz="1200" u="sng" dirty="0" err="1">
                      <a:solidFill>
                        <a:schemeClr val="tx1"/>
                      </a:solidFill>
                    </a:rPr>
                    <a:t>ModuleDetails</a:t>
                  </a:r>
                  <a:endParaRPr lang="en-US" sz="12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2DAB983-1E09-4A19-8AD6-C71B9518C39D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72D41B-482F-4975-AB1B-CF7C421A80AD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388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568</Words>
  <Application>Microsoft Office PowerPoint</Application>
  <PresentationFormat>On-screen Show (4:3)</PresentationFormat>
  <Paragraphs>190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Kolinux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Pichanon Rattanadilok Na Phuket</cp:lastModifiedBy>
  <cp:revision>63</cp:revision>
  <dcterms:created xsi:type="dcterms:W3CDTF">2016-07-22T14:33:02Z</dcterms:created>
  <dcterms:modified xsi:type="dcterms:W3CDTF">2021-10-21T08:25:34Z</dcterms:modified>
</cp:coreProperties>
</file>