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64" r:id="rId4"/>
    <p:sldId id="260" r:id="rId5"/>
    <p:sldId id="266" r:id="rId6"/>
    <p:sldId id="262" r:id="rId7"/>
    <p:sldId id="263" r:id="rId8"/>
    <p:sldId id="265" r:id="rId9"/>
    <p:sldId id="267" r:id="rId10"/>
    <p:sldId id="268" r:id="rId11"/>
    <p:sldId id="269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2" autoAdjust="0"/>
    <p:restoredTop sz="93964" autoAdjust="0"/>
  </p:normalViewPr>
  <p:slideViewPr>
    <p:cSldViewPr showGuides="1">
      <p:cViewPr>
        <p:scale>
          <a:sx n="120" d="100"/>
          <a:sy n="120" d="100"/>
        </p:scale>
        <p:origin x="104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2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6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43B88-F589-4FDE-AE13-9C794EE350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store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myModules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moduleCode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:ModuleDetails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C531E-ED5D-4BA0-96E6-1AFB9994DDA1}"/>
              </a:ext>
            </a:extLst>
          </p:cNvPr>
          <p:cNvGrpSpPr/>
          <p:nvPr/>
        </p:nvGrpSpPr>
        <p:grpSpPr>
          <a:xfrm>
            <a:off x="3429000" y="2429933"/>
            <a:ext cx="1761067" cy="1127454"/>
            <a:chOff x="990600" y="2438400"/>
            <a:chExt cx="1761067" cy="11274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39F82F-028C-4819-9308-C17FEC627390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moduleCode = CS2101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8FD7A3-DBBE-463D-BF60-61AA983B11CC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95369-FA88-4764-9663-007566B515DC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9E0D64-3683-4277-99C8-23237609218C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:ModuleDetails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2DAB983-1E09-4A19-8AD6-C71B9518C39D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72D41B-482F-4975-AB1B-CF7C421A80AD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88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F9AAEDC3-9DC8-4E39-9EB3-D5203C53C01C}"/>
              </a:ext>
            </a:extLst>
          </p:cNvPr>
          <p:cNvGrpSpPr/>
          <p:nvPr/>
        </p:nvGrpSpPr>
        <p:grpSpPr>
          <a:xfrm>
            <a:off x="892423" y="2791203"/>
            <a:ext cx="113349" cy="229735"/>
            <a:chOff x="892968" y="2808822"/>
            <a:chExt cx="113349" cy="22973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AA62FB-9132-4D06-B0E8-72CD31EC8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BB312E1-2BFE-4645-8FA2-6119CC5A6D0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16">
              <a:extLst>
                <a:ext uri="{FF2B5EF4-FFF2-40B4-BE49-F238E27FC236}">
                  <a16:creationId xmlns:a16="http://schemas.microsoft.com/office/drawing/2014/main" id="{24A7CFB5-8441-4698-B6C5-21FF42EF08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DEC7809-15FA-494D-9CB2-E50640CD5420}"/>
              </a:ext>
            </a:extLst>
          </p:cNvPr>
          <p:cNvSpPr txBox="1"/>
          <p:nvPr/>
        </p:nvSpPr>
        <p:spPr>
          <a:xfrm>
            <a:off x="3656094" y="3828333"/>
            <a:ext cx="217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storeModuleByCode(moduleCode, moduleDb)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5894655" y="3657600"/>
            <a:ext cx="10846" cy="3048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F75A1AB-1A76-4018-813E-0C0390EB506C}"/>
              </a:ext>
            </a:extLst>
          </p:cNvPr>
          <p:cNvCxnSpPr>
            <a:cxnSpLocks/>
          </p:cNvCxnSpPr>
          <p:nvPr/>
        </p:nvCxnSpPr>
        <p:spPr>
          <a:xfrm>
            <a:off x="6952207" y="4222587"/>
            <a:ext cx="0" cy="2483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3" y="1569720"/>
            <a:ext cx="1998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“module”)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42079" y="2211325"/>
            <a:ext cx="182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ModuleCommand(subcommand, parsedArguments)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:ModuleCommand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9565" y="2636639"/>
            <a:ext cx="3303" cy="40689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storeModule()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>
            <a:off x="3595026" y="4038600"/>
            <a:ext cx="224693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5334001" y="3360715"/>
            <a:ext cx="1143000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moduleList:ModuleList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841738" y="4040476"/>
            <a:ext cx="124433" cy="23398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90877" y="4249713"/>
            <a:ext cx="2295535" cy="85111"/>
            <a:chOff x="5359804" y="4101416"/>
            <a:chExt cx="2548643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310" y="4126711"/>
              <a:ext cx="2490137" cy="1244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377725" y="4222587"/>
            <a:ext cx="585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message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>
            <a:off x="3590964" y="4600565"/>
            <a:ext cx="3307244" cy="48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894014" y="4600564"/>
            <a:ext cx="116386" cy="42863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4197737" y="4586998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3930080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CommandResult(message)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 flipH="1">
            <a:off x="8296970" y="5854712"/>
            <a:ext cx="8255" cy="8508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BAB923-E2C7-481E-B628-4053B81C7052}"/>
              </a:ext>
            </a:extLst>
          </p:cNvPr>
          <p:cNvSpPr/>
          <p:nvPr/>
        </p:nvSpPr>
        <p:spPr>
          <a:xfrm>
            <a:off x="6400800" y="41148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&lt;&lt;class&gt;&gt;</a:t>
            </a:r>
          </a:p>
          <a:p>
            <a:pPr algn="ctr"/>
            <a:r>
              <a:rPr lang="en-US" sz="800" dirty="0"/>
              <a:t>ModuleStorage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ECAFB00-5DBE-46EA-B547-C778AD4A92AD}"/>
              </a:ext>
            </a:extLst>
          </p:cNvPr>
          <p:cNvGrpSpPr/>
          <p:nvPr/>
        </p:nvGrpSpPr>
        <p:grpSpPr>
          <a:xfrm>
            <a:off x="3589604" y="4991049"/>
            <a:ext cx="3362603" cy="76014"/>
            <a:chOff x="3586770" y="5834497"/>
            <a:chExt cx="3362603" cy="76014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C40E31B-9974-4B4C-A2ED-1161603BB3E7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 flipH="1">
              <a:off x="3609073" y="5872647"/>
              <a:ext cx="3340300" cy="508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D087CD-35D0-4825-857B-F557CB685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C2DE6CF-A907-441B-99D6-CB81ACDE5B27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20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Curved Connector 16">
            <a:extLst>
              <a:ext uri="{FF2B5EF4-FFF2-40B4-BE49-F238E27FC236}">
                <a16:creationId xmlns:a16="http://schemas.microsoft.com/office/drawing/2014/main" id="{47DBD964-87A2-4F18-AE4F-213BB8E09E53}"/>
              </a:ext>
            </a:extLst>
          </p:cNvPr>
          <p:cNvCxnSpPr>
            <a:cxnSpLocks/>
          </p:cNvCxnSpPr>
          <p:nvPr/>
        </p:nvCxnSpPr>
        <p:spPr>
          <a:xfrm>
            <a:off x="4493440" y="873149"/>
            <a:ext cx="110315" cy="102618"/>
          </a:xfrm>
          <a:prstGeom prst="curvedConnector3">
            <a:avLst>
              <a:gd name="adj1" fmla="val 24859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0226EC6-9C27-4E48-9DF1-F9DD971493A2}"/>
              </a:ext>
            </a:extLst>
          </p:cNvPr>
          <p:cNvSpPr/>
          <p:nvPr/>
        </p:nvSpPr>
        <p:spPr>
          <a:xfrm>
            <a:off x="3886200" y="457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:CapCalculatorByCode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D0C8C4-63F1-429E-BB7D-FED2D5710F9B}"/>
              </a:ext>
            </a:extLst>
          </p:cNvPr>
          <p:cNvCxnSpPr>
            <a:cxnSpLocks/>
          </p:cNvCxnSpPr>
          <p:nvPr/>
        </p:nvCxnSpPr>
        <p:spPr>
          <a:xfrm>
            <a:off x="1631955" y="609600"/>
            <a:ext cx="217736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FAB7B8-7733-4841-8997-A2281DA416E8}"/>
              </a:ext>
            </a:extLst>
          </p:cNvPr>
          <p:cNvSpPr txBox="1"/>
          <p:nvPr/>
        </p:nvSpPr>
        <p:spPr>
          <a:xfrm>
            <a:off x="1929461" y="396006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CapCalculatorByCode(input : String)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597448-2129-4251-932D-5FB5FE2FF4F2}"/>
              </a:ext>
            </a:extLst>
          </p:cNvPr>
          <p:cNvCxnSpPr>
            <a:cxnSpLocks/>
          </p:cNvCxnSpPr>
          <p:nvPr/>
        </p:nvCxnSpPr>
        <p:spPr>
          <a:xfrm flipH="1">
            <a:off x="1691106" y="1682009"/>
            <a:ext cx="261333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FA09CA-418D-4388-A082-1863BE88DC41}"/>
              </a:ext>
            </a:extLst>
          </p:cNvPr>
          <p:cNvCxnSpPr>
            <a:cxnSpLocks/>
          </p:cNvCxnSpPr>
          <p:nvPr/>
        </p:nvCxnSpPr>
        <p:spPr>
          <a:xfrm flipV="1">
            <a:off x="1631955" y="164391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87439-4B96-4FB2-B5BD-A061FD72B3CB}"/>
              </a:ext>
            </a:extLst>
          </p:cNvPr>
          <p:cNvCxnSpPr>
            <a:cxnSpLocks/>
          </p:cNvCxnSpPr>
          <p:nvPr/>
        </p:nvCxnSpPr>
        <p:spPr>
          <a:xfrm>
            <a:off x="1634193" y="168201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62121B-0274-4206-A23F-9A5CD13CC103}"/>
              </a:ext>
            </a:extLst>
          </p:cNvPr>
          <p:cNvCxnSpPr>
            <a:cxnSpLocks/>
          </p:cNvCxnSpPr>
          <p:nvPr/>
        </p:nvCxnSpPr>
        <p:spPr>
          <a:xfrm flipH="1">
            <a:off x="4457700" y="1074198"/>
            <a:ext cx="11" cy="57226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116E142-8E64-4D0F-B0BF-9971B9A1ECDB}"/>
              </a:ext>
            </a:extLst>
          </p:cNvPr>
          <p:cNvSpPr/>
          <p:nvPr/>
        </p:nvSpPr>
        <p:spPr>
          <a:xfrm>
            <a:off x="4398663" y="1853234"/>
            <a:ext cx="118096" cy="479117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917C12-FB71-43C3-A870-9CC1FB0D6F3E}"/>
              </a:ext>
            </a:extLst>
          </p:cNvPr>
          <p:cNvCxnSpPr>
            <a:cxnSpLocks/>
          </p:cNvCxnSpPr>
          <p:nvPr/>
        </p:nvCxnSpPr>
        <p:spPr>
          <a:xfrm>
            <a:off x="1644235" y="1911571"/>
            <a:ext cx="2661076" cy="180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57BE4B-9361-4C56-96C4-3F7EADFB72AD}"/>
              </a:ext>
            </a:extLst>
          </p:cNvPr>
          <p:cNvSpPr txBox="1"/>
          <p:nvPr/>
        </p:nvSpPr>
        <p:spPr>
          <a:xfrm>
            <a:off x="3100408" y="1691406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executeCapCalculator()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A471F6D-D6B8-40DB-A2A4-1B54BD15FE69}"/>
              </a:ext>
            </a:extLst>
          </p:cNvPr>
          <p:cNvCxnSpPr>
            <a:cxnSpLocks/>
          </p:cNvCxnSpPr>
          <p:nvPr/>
        </p:nvCxnSpPr>
        <p:spPr>
          <a:xfrm flipH="1">
            <a:off x="1691106" y="6640852"/>
            <a:ext cx="26256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7A104E-4DA3-48F3-9667-1FEF8ADB11A6}"/>
              </a:ext>
            </a:extLst>
          </p:cNvPr>
          <p:cNvCxnSpPr>
            <a:cxnSpLocks/>
          </p:cNvCxnSpPr>
          <p:nvPr/>
        </p:nvCxnSpPr>
        <p:spPr>
          <a:xfrm flipV="1">
            <a:off x="1647757" y="660275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CD973B-E91D-43B9-9F63-C7E0EB08440D}"/>
              </a:ext>
            </a:extLst>
          </p:cNvPr>
          <p:cNvCxnSpPr>
            <a:cxnSpLocks/>
          </p:cNvCxnSpPr>
          <p:nvPr/>
        </p:nvCxnSpPr>
        <p:spPr>
          <a:xfrm>
            <a:off x="1649995" y="664085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6FF07E1-1AB2-4020-8E68-BA92A5B0147E}"/>
              </a:ext>
            </a:extLst>
          </p:cNvPr>
          <p:cNvSpPr/>
          <p:nvPr/>
        </p:nvSpPr>
        <p:spPr>
          <a:xfrm>
            <a:off x="4387716" y="761999"/>
            <a:ext cx="139990" cy="92001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22778E-BC3B-4805-B0D4-571C83B14B79}"/>
              </a:ext>
            </a:extLst>
          </p:cNvPr>
          <p:cNvSpPr txBox="1"/>
          <p:nvPr/>
        </p:nvSpPr>
        <p:spPr>
          <a:xfrm>
            <a:off x="4780753" y="879737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getInputModules(input : String)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3F08A6-3938-4E51-BEFB-4A140936A8BE}"/>
              </a:ext>
            </a:extLst>
          </p:cNvPr>
          <p:cNvSpPr txBox="1"/>
          <p:nvPr/>
        </p:nvSpPr>
        <p:spPr>
          <a:xfrm>
            <a:off x="4780753" y="1936730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checkModulesNotEmpty()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64E8DF-C388-4EF7-AA8B-28ECF51EA169}"/>
              </a:ext>
            </a:extLst>
          </p:cNvPr>
          <p:cNvSpPr txBox="1"/>
          <p:nvPr/>
        </p:nvSpPr>
        <p:spPr>
          <a:xfrm>
            <a:off x="1952921" y="2358466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67" name="Rectangle: Single Corner Snipped 66">
            <a:extLst>
              <a:ext uri="{FF2B5EF4-FFF2-40B4-BE49-F238E27FC236}">
                <a16:creationId xmlns:a16="http://schemas.microsoft.com/office/drawing/2014/main" id="{24C207ED-DD41-48CA-920B-E7022637ADE4}"/>
              </a:ext>
            </a:extLst>
          </p:cNvPr>
          <p:cNvSpPr/>
          <p:nvPr/>
        </p:nvSpPr>
        <p:spPr>
          <a:xfrm rot="10800000" flipH="1">
            <a:off x="1942434" y="2353745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057F8B-0BBD-4D9F-AD4D-4504D685E566}"/>
              </a:ext>
            </a:extLst>
          </p:cNvPr>
          <p:cNvSpPr txBox="1"/>
          <p:nvPr/>
        </p:nvSpPr>
        <p:spPr>
          <a:xfrm>
            <a:off x="2356299" y="2375967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[modules and invalidModules are empty]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47FD92-2B31-4DFA-878F-DB740E47BF4E}"/>
              </a:ext>
            </a:extLst>
          </p:cNvPr>
          <p:cNvCxnSpPr>
            <a:cxnSpLocks/>
          </p:cNvCxnSpPr>
          <p:nvPr/>
        </p:nvCxnSpPr>
        <p:spPr>
          <a:xfrm flipH="1">
            <a:off x="1683419" y="2871181"/>
            <a:ext cx="277429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249818F-F954-414B-95D9-34FEB1CCBBD8}"/>
              </a:ext>
            </a:extLst>
          </p:cNvPr>
          <p:cNvCxnSpPr>
            <a:cxnSpLocks/>
          </p:cNvCxnSpPr>
          <p:nvPr/>
        </p:nvCxnSpPr>
        <p:spPr>
          <a:xfrm flipV="1">
            <a:off x="1636548" y="283308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B6C7664-D876-4D8D-B346-BA048083BD83}"/>
              </a:ext>
            </a:extLst>
          </p:cNvPr>
          <p:cNvCxnSpPr>
            <a:cxnSpLocks/>
          </p:cNvCxnSpPr>
          <p:nvPr/>
        </p:nvCxnSpPr>
        <p:spPr>
          <a:xfrm>
            <a:off x="1638786" y="287118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BFB4D73-1370-44DF-A40C-763A75CB5F8A}"/>
              </a:ext>
            </a:extLst>
          </p:cNvPr>
          <p:cNvSpPr txBox="1"/>
          <p:nvPr/>
        </p:nvSpPr>
        <p:spPr>
          <a:xfrm>
            <a:off x="1913186" y="2670283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9598D7-0130-4BA3-A3D2-EA63B8A5C592}"/>
              </a:ext>
            </a:extLst>
          </p:cNvPr>
          <p:cNvSpPr txBox="1"/>
          <p:nvPr/>
        </p:nvSpPr>
        <p:spPr>
          <a:xfrm>
            <a:off x="4780754" y="5112674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checkInvalidModules()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F87320-E033-4365-AA52-3B7AC2B8970A}"/>
              </a:ext>
            </a:extLst>
          </p:cNvPr>
          <p:cNvSpPr txBox="1"/>
          <p:nvPr/>
        </p:nvSpPr>
        <p:spPr>
          <a:xfrm>
            <a:off x="1952921" y="5498398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04" name="Rectangle: Single Corner Snipped 103">
            <a:extLst>
              <a:ext uri="{FF2B5EF4-FFF2-40B4-BE49-F238E27FC236}">
                <a16:creationId xmlns:a16="http://schemas.microsoft.com/office/drawing/2014/main" id="{DE0A1743-1B44-44B6-9C84-BC0EAD2BA74A}"/>
              </a:ext>
            </a:extLst>
          </p:cNvPr>
          <p:cNvSpPr/>
          <p:nvPr/>
        </p:nvSpPr>
        <p:spPr>
          <a:xfrm rot="10800000" flipH="1">
            <a:off x="1942434" y="5493677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AA9241-91FC-4772-9628-DFD86D797C4C}"/>
              </a:ext>
            </a:extLst>
          </p:cNvPr>
          <p:cNvSpPr txBox="1"/>
          <p:nvPr/>
        </p:nvSpPr>
        <p:spPr>
          <a:xfrm>
            <a:off x="2356299" y="5515899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[invalidModules is not empty]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ED44115-D151-4B41-9F94-702C5D562D9F}"/>
              </a:ext>
            </a:extLst>
          </p:cNvPr>
          <p:cNvCxnSpPr>
            <a:cxnSpLocks/>
          </p:cNvCxnSpPr>
          <p:nvPr/>
        </p:nvCxnSpPr>
        <p:spPr>
          <a:xfrm flipH="1">
            <a:off x="1683419" y="6011113"/>
            <a:ext cx="277429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F96293-2E17-4A4A-8817-10BB0E925AC0}"/>
              </a:ext>
            </a:extLst>
          </p:cNvPr>
          <p:cNvCxnSpPr>
            <a:cxnSpLocks/>
          </p:cNvCxnSpPr>
          <p:nvPr/>
        </p:nvCxnSpPr>
        <p:spPr>
          <a:xfrm flipV="1">
            <a:off x="1640450" y="59730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B489D6-CCB9-42BB-A0D6-BDC52B402363}"/>
              </a:ext>
            </a:extLst>
          </p:cNvPr>
          <p:cNvCxnSpPr>
            <a:cxnSpLocks/>
          </p:cNvCxnSpPr>
          <p:nvPr/>
        </p:nvCxnSpPr>
        <p:spPr>
          <a:xfrm>
            <a:off x="1642688" y="60111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6283E0C-3648-4DAC-ABC3-BF89C27254DB}"/>
              </a:ext>
            </a:extLst>
          </p:cNvPr>
          <p:cNvSpPr txBox="1"/>
          <p:nvPr/>
        </p:nvSpPr>
        <p:spPr>
          <a:xfrm>
            <a:off x="1913186" y="5810215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cxnSp>
        <p:nvCxnSpPr>
          <p:cNvPr id="116" name="Curved Connector 16">
            <a:extLst>
              <a:ext uri="{FF2B5EF4-FFF2-40B4-BE49-F238E27FC236}">
                <a16:creationId xmlns:a16="http://schemas.microsoft.com/office/drawing/2014/main" id="{5C858BDC-434E-41B8-A9D7-E49559E243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8331" y="203036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5360E0-ECF3-439F-BF3A-C4D64B8106B1}"/>
              </a:ext>
            </a:extLst>
          </p:cNvPr>
          <p:cNvGrpSpPr/>
          <p:nvPr/>
        </p:nvGrpSpPr>
        <p:grpSpPr>
          <a:xfrm>
            <a:off x="4524929" y="1445755"/>
            <a:ext cx="113349" cy="145281"/>
            <a:chOff x="892968" y="2808822"/>
            <a:chExt cx="113349" cy="229735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7298F48-D69C-4D97-B54B-C098380E5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2237755-EA53-4E3E-B077-794E008496EF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6">
              <a:extLst>
                <a:ext uri="{FF2B5EF4-FFF2-40B4-BE49-F238E27FC236}">
                  <a16:creationId xmlns:a16="http://schemas.microsoft.com/office/drawing/2014/main" id="{7F1A6AE5-276D-482E-9848-83E663576A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43E152-FD13-4391-9F9A-D40FE66373FE}"/>
              </a:ext>
            </a:extLst>
          </p:cNvPr>
          <p:cNvSpPr/>
          <p:nvPr/>
        </p:nvSpPr>
        <p:spPr>
          <a:xfrm>
            <a:off x="4457700" y="979452"/>
            <a:ext cx="117300" cy="4717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46CA1F5-3C6D-4992-B686-27F50C6660DD}"/>
              </a:ext>
            </a:extLst>
          </p:cNvPr>
          <p:cNvGrpSpPr/>
          <p:nvPr/>
        </p:nvGrpSpPr>
        <p:grpSpPr>
          <a:xfrm>
            <a:off x="4518324" y="3139974"/>
            <a:ext cx="113349" cy="229735"/>
            <a:chOff x="892968" y="2808822"/>
            <a:chExt cx="113349" cy="229735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1CCD9ED-BDD2-4489-98F2-C63E23D70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2B1E36B-9C40-464A-BF77-D83436E0918B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6">
              <a:extLst>
                <a:ext uri="{FF2B5EF4-FFF2-40B4-BE49-F238E27FC236}">
                  <a16:creationId xmlns:a16="http://schemas.microsoft.com/office/drawing/2014/main" id="{20440DD5-C8FA-470F-AD19-FE1E27383B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2D87E1-62A8-4785-9F85-39FDBD63435B}"/>
              </a:ext>
            </a:extLst>
          </p:cNvPr>
          <p:cNvSpPr/>
          <p:nvPr/>
        </p:nvSpPr>
        <p:spPr>
          <a:xfrm>
            <a:off x="4462337" y="2140245"/>
            <a:ext cx="117300" cy="101273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1834C-A9A0-460A-8B42-EBD37742B1A3}"/>
              </a:ext>
            </a:extLst>
          </p:cNvPr>
          <p:cNvSpPr/>
          <p:nvPr/>
        </p:nvSpPr>
        <p:spPr>
          <a:xfrm>
            <a:off x="1938632" y="2344216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1" name="Curved Connector 16">
            <a:extLst>
              <a:ext uri="{FF2B5EF4-FFF2-40B4-BE49-F238E27FC236}">
                <a16:creationId xmlns:a16="http://schemas.microsoft.com/office/drawing/2014/main" id="{7A883568-6F52-42FF-B751-83133D861B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2438" y="521763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B8E76E-5ACE-4996-86C1-14855D517357}"/>
              </a:ext>
            </a:extLst>
          </p:cNvPr>
          <p:cNvGrpSpPr/>
          <p:nvPr/>
        </p:nvGrpSpPr>
        <p:grpSpPr>
          <a:xfrm>
            <a:off x="4509315" y="6339958"/>
            <a:ext cx="113349" cy="229735"/>
            <a:chOff x="892968" y="2808822"/>
            <a:chExt cx="113349" cy="22973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4D4492-DB8F-4150-A02C-DDFCF7B2E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60C9A2-13CD-4FBA-B24C-D2C1D83AE06E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urved Connector 16">
              <a:extLst>
                <a:ext uri="{FF2B5EF4-FFF2-40B4-BE49-F238E27FC236}">
                  <a16:creationId xmlns:a16="http://schemas.microsoft.com/office/drawing/2014/main" id="{6E2D60EB-AC4D-40EF-8C3E-DD594B77617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15065F1-8AE5-4B58-9677-B2D2E55A704D}"/>
              </a:ext>
            </a:extLst>
          </p:cNvPr>
          <p:cNvSpPr/>
          <p:nvPr/>
        </p:nvSpPr>
        <p:spPr>
          <a:xfrm>
            <a:off x="4460623" y="5324434"/>
            <a:ext cx="117300" cy="102852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44BD6B3-D721-4808-8C81-886B70CC9428}"/>
              </a:ext>
            </a:extLst>
          </p:cNvPr>
          <p:cNvSpPr/>
          <p:nvPr/>
        </p:nvSpPr>
        <p:spPr>
          <a:xfrm>
            <a:off x="1938632" y="5484066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F0CE5B7-3862-46A6-AFF8-D1250EDC97F4}"/>
              </a:ext>
            </a:extLst>
          </p:cNvPr>
          <p:cNvSpPr txBox="1"/>
          <p:nvPr/>
        </p:nvSpPr>
        <p:spPr>
          <a:xfrm>
            <a:off x="4776844" y="3566345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getCap()</a:t>
            </a:r>
          </a:p>
        </p:txBody>
      </p:sp>
      <p:cxnSp>
        <p:nvCxnSpPr>
          <p:cNvPr id="138" name="Curved Connector 16">
            <a:extLst>
              <a:ext uri="{FF2B5EF4-FFF2-40B4-BE49-F238E27FC236}">
                <a16:creationId xmlns:a16="http://schemas.microsoft.com/office/drawing/2014/main" id="{A97D7393-E83E-44A2-B670-A4BFD98479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4422" y="365997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144F57-332C-4F50-B699-F64F2226F05A}"/>
              </a:ext>
            </a:extLst>
          </p:cNvPr>
          <p:cNvGrpSpPr/>
          <p:nvPr/>
        </p:nvGrpSpPr>
        <p:grpSpPr>
          <a:xfrm>
            <a:off x="4523942" y="4784832"/>
            <a:ext cx="113349" cy="229735"/>
            <a:chOff x="892968" y="2808822"/>
            <a:chExt cx="113349" cy="229735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E9CAF2D-BF0E-430B-8521-A2A1ABFD1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56249D9-2C7B-472F-89A3-32B8C9D986D0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6">
              <a:extLst>
                <a:ext uri="{FF2B5EF4-FFF2-40B4-BE49-F238E27FC236}">
                  <a16:creationId xmlns:a16="http://schemas.microsoft.com/office/drawing/2014/main" id="{F0E62129-940F-4763-B8A8-FE27DA975B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C94459F-CB7D-4D12-9302-C8AF7AF3C90A}"/>
              </a:ext>
            </a:extLst>
          </p:cNvPr>
          <p:cNvSpPr/>
          <p:nvPr/>
        </p:nvSpPr>
        <p:spPr>
          <a:xfrm>
            <a:off x="4459565" y="3769308"/>
            <a:ext cx="117300" cy="102852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A3F4B7-B2D6-405E-ACC7-39381C80B83F}"/>
              </a:ext>
            </a:extLst>
          </p:cNvPr>
          <p:cNvSpPr/>
          <p:nvPr/>
        </p:nvSpPr>
        <p:spPr>
          <a:xfrm>
            <a:off x="1944982" y="3950833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D89772-EBD9-4DBA-8A7F-C60294504EF8}"/>
              </a:ext>
            </a:extLst>
          </p:cNvPr>
          <p:cNvSpPr txBox="1"/>
          <p:nvPr/>
        </p:nvSpPr>
        <p:spPr>
          <a:xfrm>
            <a:off x="1957800" y="3957178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ref</a:t>
            </a:r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59CC5902-0A88-46F2-8517-19BDFBA629FD}"/>
              </a:ext>
            </a:extLst>
          </p:cNvPr>
          <p:cNvSpPr/>
          <p:nvPr/>
        </p:nvSpPr>
        <p:spPr>
          <a:xfrm rot="10800000" flipH="1">
            <a:off x="1947313" y="3952457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D81090-EB44-4A50-8587-5BC96D14B235}"/>
              </a:ext>
            </a:extLst>
          </p:cNvPr>
          <p:cNvSpPr txBox="1"/>
          <p:nvPr/>
        </p:nvSpPr>
        <p:spPr>
          <a:xfrm>
            <a:off x="2393955" y="3976532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calculation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C4E7A1-6608-4D0F-8E18-46327B3833A6}"/>
              </a:ext>
            </a:extLst>
          </p:cNvPr>
          <p:cNvSpPr txBox="1"/>
          <p:nvPr/>
        </p:nvSpPr>
        <p:spPr>
          <a:xfrm>
            <a:off x="1938632" y="6439066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71C68E-BA23-4C09-8F32-3EA76835005B}"/>
              </a:ext>
            </a:extLst>
          </p:cNvPr>
          <p:cNvSpPr txBox="1"/>
          <p:nvPr/>
        </p:nvSpPr>
        <p:spPr>
          <a:xfrm>
            <a:off x="3933518" y="41757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 code</a:t>
            </a:r>
          </a:p>
        </p:txBody>
      </p:sp>
    </p:spTree>
    <p:extLst>
      <p:ext uri="{BB962C8B-B14F-4D97-AF65-F5344CB8AC3E}">
        <p14:creationId xmlns:p14="http://schemas.microsoft.com/office/powerpoint/2010/main" val="322410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58920-61B6-4D1C-854A-AA95417F680D}"/>
              </a:ext>
            </a:extLst>
          </p:cNvPr>
          <p:cNvSpPr/>
          <p:nvPr/>
        </p:nvSpPr>
        <p:spPr>
          <a:xfrm>
            <a:off x="647700" y="1604644"/>
            <a:ext cx="7848600" cy="4935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93AF31EF-10E4-41BD-8BCA-70BE4453B124}"/>
              </a:ext>
            </a:extLst>
          </p:cNvPr>
          <p:cNvSpPr/>
          <p:nvPr/>
        </p:nvSpPr>
        <p:spPr>
          <a:xfrm rot="10800000" flipH="1">
            <a:off x="647699" y="1610855"/>
            <a:ext cx="647700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D8FC9-1E4F-414A-BCB9-6A0B2FD7FD87}"/>
              </a:ext>
            </a:extLst>
          </p:cNvPr>
          <p:cNvSpPr txBox="1"/>
          <p:nvPr/>
        </p:nvSpPr>
        <p:spPr>
          <a:xfrm>
            <a:off x="761999" y="1649323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14D86-0A78-41F1-A784-B0A0E3F48672}"/>
              </a:ext>
            </a:extLst>
          </p:cNvPr>
          <p:cNvSpPr/>
          <p:nvPr/>
        </p:nvSpPr>
        <p:spPr>
          <a:xfrm>
            <a:off x="3885694" y="106045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module:ModuleDetails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AC935-0B9F-40D9-B474-0262118061F5}"/>
              </a:ext>
            </a:extLst>
          </p:cNvPr>
          <p:cNvCxnSpPr>
            <a:cxnSpLocks/>
          </p:cNvCxnSpPr>
          <p:nvPr/>
        </p:nvCxnSpPr>
        <p:spPr>
          <a:xfrm>
            <a:off x="4457194" y="1365250"/>
            <a:ext cx="0" cy="19113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2DC56-8CCB-428D-BC50-7913FE4F37BB}"/>
              </a:ext>
            </a:extLst>
          </p:cNvPr>
          <p:cNvSpPr/>
          <p:nvPr/>
        </p:nvSpPr>
        <p:spPr>
          <a:xfrm>
            <a:off x="6463568" y="3429000"/>
            <a:ext cx="1461232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moduleInfo:ModuleDetails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2A39C1-0467-472D-A50F-3A0677C31BD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194184" y="3733800"/>
            <a:ext cx="0" cy="1143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319BD3D-E97B-473C-A863-FBCCD5DAD673}"/>
              </a:ext>
            </a:extLst>
          </p:cNvPr>
          <p:cNvSpPr/>
          <p:nvPr/>
        </p:nvSpPr>
        <p:spPr>
          <a:xfrm>
            <a:off x="1752599" y="10668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:CapCalculatorByCode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E3689A-04D7-4126-AC37-DA244F6FEE9E}"/>
              </a:ext>
            </a:extLst>
          </p:cNvPr>
          <p:cNvSpPr/>
          <p:nvPr/>
        </p:nvSpPr>
        <p:spPr>
          <a:xfrm>
            <a:off x="4405169" y="197485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8E4A10-541C-47D2-BEF8-07E2AB394767}"/>
              </a:ext>
            </a:extLst>
          </p:cNvPr>
          <p:cNvSpPr/>
          <p:nvPr/>
        </p:nvSpPr>
        <p:spPr>
          <a:xfrm>
            <a:off x="304800" y="533400"/>
            <a:ext cx="8534400" cy="617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5A9EBAC9-916E-4EE4-9223-3F7ABAA2F425}"/>
              </a:ext>
            </a:extLst>
          </p:cNvPr>
          <p:cNvSpPr/>
          <p:nvPr/>
        </p:nvSpPr>
        <p:spPr>
          <a:xfrm rot="10800000" flipH="1">
            <a:off x="304800" y="533398"/>
            <a:ext cx="1257300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BA1358-D709-4B9E-B9D0-188E71607871}"/>
              </a:ext>
            </a:extLst>
          </p:cNvPr>
          <p:cNvSpPr txBox="1"/>
          <p:nvPr/>
        </p:nvSpPr>
        <p:spPr>
          <a:xfrm>
            <a:off x="457200" y="578079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 cap calculation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255904-0FC0-4435-ADA8-1BDE6E5560A2}"/>
              </a:ext>
            </a:extLst>
          </p:cNvPr>
          <p:cNvSpPr txBox="1"/>
          <p:nvPr/>
        </p:nvSpPr>
        <p:spPr>
          <a:xfrm>
            <a:off x="1295399" y="1655901"/>
            <a:ext cx="97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[until all modules]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E1453E-A79F-499D-92B6-ABD38118C042}"/>
              </a:ext>
            </a:extLst>
          </p:cNvPr>
          <p:cNvCxnSpPr>
            <a:cxnSpLocks/>
          </p:cNvCxnSpPr>
          <p:nvPr/>
        </p:nvCxnSpPr>
        <p:spPr>
          <a:xfrm>
            <a:off x="2342562" y="1971269"/>
            <a:ext cx="2000838" cy="35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D184E-9598-4A8C-B37E-76A338C9B2C2}"/>
              </a:ext>
            </a:extLst>
          </p:cNvPr>
          <p:cNvSpPr txBox="1"/>
          <p:nvPr/>
        </p:nvSpPr>
        <p:spPr>
          <a:xfrm>
            <a:off x="3406846" y="1768581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getModuleCode()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37A138-5139-407C-BA62-CCD1732B7E33}"/>
              </a:ext>
            </a:extLst>
          </p:cNvPr>
          <p:cNvCxnSpPr>
            <a:cxnSpLocks/>
          </p:cNvCxnSpPr>
          <p:nvPr/>
        </p:nvCxnSpPr>
        <p:spPr>
          <a:xfrm flipH="1">
            <a:off x="2347669" y="2320982"/>
            <a:ext cx="1995731" cy="16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71530D-0595-43C0-A9F6-5C867F45E800}"/>
              </a:ext>
            </a:extLst>
          </p:cNvPr>
          <p:cNvCxnSpPr>
            <a:cxnSpLocks/>
          </p:cNvCxnSpPr>
          <p:nvPr/>
        </p:nvCxnSpPr>
        <p:spPr>
          <a:xfrm flipV="1">
            <a:off x="2347666" y="228450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D65CA-766C-4B44-88EF-F7F05341EB3B}"/>
              </a:ext>
            </a:extLst>
          </p:cNvPr>
          <p:cNvCxnSpPr>
            <a:cxnSpLocks/>
          </p:cNvCxnSpPr>
          <p:nvPr/>
        </p:nvCxnSpPr>
        <p:spPr>
          <a:xfrm>
            <a:off x="2349904" y="23226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930D9B4-C956-48A4-B23D-53CF02ECC9D2}"/>
              </a:ext>
            </a:extLst>
          </p:cNvPr>
          <p:cNvSpPr txBox="1"/>
          <p:nvPr/>
        </p:nvSpPr>
        <p:spPr>
          <a:xfrm>
            <a:off x="2416353" y="2105538"/>
            <a:ext cx="1343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moduleCode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9F05BC8-A9C8-4B76-9E5A-E8FFE3B8541E}"/>
              </a:ext>
            </a:extLst>
          </p:cNvPr>
          <p:cNvCxnSpPr>
            <a:cxnSpLocks/>
          </p:cNvCxnSpPr>
          <p:nvPr/>
        </p:nvCxnSpPr>
        <p:spPr>
          <a:xfrm flipH="1">
            <a:off x="2321313" y="1365250"/>
            <a:ext cx="21250" cy="52641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F3F3BE-212A-4053-BCE2-69ACF1402969}"/>
              </a:ext>
            </a:extLst>
          </p:cNvPr>
          <p:cNvSpPr/>
          <p:nvPr/>
        </p:nvSpPr>
        <p:spPr>
          <a:xfrm>
            <a:off x="4405169" y="264682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3BFEE55-02D0-4BC1-B8B2-DCFA1C863CAF}"/>
              </a:ext>
            </a:extLst>
          </p:cNvPr>
          <p:cNvCxnSpPr>
            <a:cxnSpLocks/>
          </p:cNvCxnSpPr>
          <p:nvPr/>
        </p:nvCxnSpPr>
        <p:spPr>
          <a:xfrm>
            <a:off x="2383543" y="2648876"/>
            <a:ext cx="196910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786BF9B-45F7-4180-A97A-EDCB3667BA42}"/>
              </a:ext>
            </a:extLst>
          </p:cNvPr>
          <p:cNvSpPr txBox="1"/>
          <p:nvPr/>
        </p:nvSpPr>
        <p:spPr>
          <a:xfrm>
            <a:off x="3447827" y="2446188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getGradePoint()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CC04630-76E7-4437-9497-E01609DEB6FF}"/>
              </a:ext>
            </a:extLst>
          </p:cNvPr>
          <p:cNvCxnSpPr>
            <a:cxnSpLocks/>
          </p:cNvCxnSpPr>
          <p:nvPr/>
        </p:nvCxnSpPr>
        <p:spPr>
          <a:xfrm flipH="1">
            <a:off x="2388650" y="3000206"/>
            <a:ext cx="196400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517447-0093-45A4-AE7E-78C482A7A67F}"/>
              </a:ext>
            </a:extLst>
          </p:cNvPr>
          <p:cNvCxnSpPr>
            <a:cxnSpLocks/>
          </p:cNvCxnSpPr>
          <p:nvPr/>
        </p:nvCxnSpPr>
        <p:spPr>
          <a:xfrm flipV="1">
            <a:off x="2388647" y="2962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76F1865-8E4F-4972-93FA-D531D4CB5EF5}"/>
              </a:ext>
            </a:extLst>
          </p:cNvPr>
          <p:cNvCxnSpPr>
            <a:cxnSpLocks/>
          </p:cNvCxnSpPr>
          <p:nvPr/>
        </p:nvCxnSpPr>
        <p:spPr>
          <a:xfrm>
            <a:off x="2390885" y="30002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C585D0D-6068-48E5-907E-1F665AB21787}"/>
              </a:ext>
            </a:extLst>
          </p:cNvPr>
          <p:cNvSpPr/>
          <p:nvPr/>
        </p:nvSpPr>
        <p:spPr>
          <a:xfrm>
            <a:off x="5246394" y="2133600"/>
            <a:ext cx="12192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:ModuleDb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3B1195-C322-41CF-9999-4498375D7988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5855994" y="2438400"/>
            <a:ext cx="0" cy="14317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8B94CAF-442B-4305-8BB9-CC6BF3765D47}"/>
              </a:ext>
            </a:extLst>
          </p:cNvPr>
          <p:cNvCxnSpPr>
            <a:cxnSpLocks/>
          </p:cNvCxnSpPr>
          <p:nvPr/>
        </p:nvCxnSpPr>
        <p:spPr>
          <a:xfrm flipV="1">
            <a:off x="2364897" y="3396854"/>
            <a:ext cx="3350104" cy="1476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00A95EA-4C30-4051-9FD9-E60B546498E0}"/>
              </a:ext>
            </a:extLst>
          </p:cNvPr>
          <p:cNvSpPr txBox="1"/>
          <p:nvPr/>
        </p:nvSpPr>
        <p:spPr>
          <a:xfrm>
            <a:off x="3933359" y="3213026"/>
            <a:ext cx="1838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getModuleInfo  (moduleCode : String)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C2AF06-D2E9-4BE6-965B-9A99DF93108A}"/>
              </a:ext>
            </a:extLst>
          </p:cNvPr>
          <p:cNvCxnSpPr>
            <a:cxnSpLocks/>
          </p:cNvCxnSpPr>
          <p:nvPr/>
        </p:nvCxnSpPr>
        <p:spPr>
          <a:xfrm flipH="1">
            <a:off x="2345681" y="3739145"/>
            <a:ext cx="3342978" cy="222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014815C-970E-4922-BDBB-5D0E71C87640}"/>
              </a:ext>
            </a:extLst>
          </p:cNvPr>
          <p:cNvCxnSpPr>
            <a:cxnSpLocks/>
          </p:cNvCxnSpPr>
          <p:nvPr/>
        </p:nvCxnSpPr>
        <p:spPr>
          <a:xfrm flipV="1">
            <a:off x="2345679" y="372325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007ADAD-CC2D-45A2-96E8-73445A07CA3F}"/>
              </a:ext>
            </a:extLst>
          </p:cNvPr>
          <p:cNvCxnSpPr>
            <a:cxnSpLocks/>
          </p:cNvCxnSpPr>
          <p:nvPr/>
        </p:nvCxnSpPr>
        <p:spPr>
          <a:xfrm>
            <a:off x="2347917" y="376135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1ED29D-CFEC-47A3-9924-B60BBE766A86}"/>
              </a:ext>
            </a:extLst>
          </p:cNvPr>
          <p:cNvSpPr/>
          <p:nvPr/>
        </p:nvSpPr>
        <p:spPr>
          <a:xfrm>
            <a:off x="990601" y="3951855"/>
            <a:ext cx="7162798" cy="793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780DD0-E257-408A-929E-558679CD9706}"/>
              </a:ext>
            </a:extLst>
          </p:cNvPr>
          <p:cNvSpPr/>
          <p:nvPr/>
        </p:nvSpPr>
        <p:spPr>
          <a:xfrm>
            <a:off x="5793768" y="3396854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357DAB62-A126-43C6-8F2A-19889227A144}"/>
              </a:ext>
            </a:extLst>
          </p:cNvPr>
          <p:cNvSpPr/>
          <p:nvPr/>
        </p:nvSpPr>
        <p:spPr>
          <a:xfrm rot="10800000" flipH="1">
            <a:off x="996254" y="3957698"/>
            <a:ext cx="451547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C86E61D-ACD9-45B7-9678-EA7E02C5F557}"/>
              </a:ext>
            </a:extLst>
          </p:cNvPr>
          <p:cNvSpPr txBox="1"/>
          <p:nvPr/>
        </p:nvSpPr>
        <p:spPr>
          <a:xfrm>
            <a:off x="1047751" y="3997782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22FD065-EFD7-4B2C-B1C0-756C1FDF3DFB}"/>
              </a:ext>
            </a:extLst>
          </p:cNvPr>
          <p:cNvSpPr txBox="1"/>
          <p:nvPr/>
        </p:nvSpPr>
        <p:spPr>
          <a:xfrm>
            <a:off x="1018067" y="4267590"/>
            <a:ext cx="124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[moduleInfo is not null]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E3F070E-A84D-459C-9222-89E7C612B621}"/>
              </a:ext>
            </a:extLst>
          </p:cNvPr>
          <p:cNvCxnSpPr>
            <a:cxnSpLocks/>
          </p:cNvCxnSpPr>
          <p:nvPr/>
        </p:nvCxnSpPr>
        <p:spPr>
          <a:xfrm>
            <a:off x="2370021" y="4213226"/>
            <a:ext cx="47165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CBBCEED-4C72-4BDD-BF69-3F41FB75982E}"/>
              </a:ext>
            </a:extLst>
          </p:cNvPr>
          <p:cNvCxnSpPr>
            <a:cxnSpLocks/>
          </p:cNvCxnSpPr>
          <p:nvPr/>
        </p:nvCxnSpPr>
        <p:spPr>
          <a:xfrm flipH="1">
            <a:off x="2382280" y="4535972"/>
            <a:ext cx="4704320" cy="294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B752DB9-D2E3-470B-BD72-C8837C7830DC}"/>
              </a:ext>
            </a:extLst>
          </p:cNvPr>
          <p:cNvCxnSpPr>
            <a:cxnSpLocks/>
          </p:cNvCxnSpPr>
          <p:nvPr/>
        </p:nvCxnSpPr>
        <p:spPr>
          <a:xfrm flipV="1">
            <a:off x="2362098" y="4530948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3E92677-92F1-450E-805C-39E1999913E2}"/>
              </a:ext>
            </a:extLst>
          </p:cNvPr>
          <p:cNvCxnSpPr>
            <a:cxnSpLocks/>
          </p:cNvCxnSpPr>
          <p:nvPr/>
        </p:nvCxnSpPr>
        <p:spPr>
          <a:xfrm>
            <a:off x="2364336" y="456904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B278512-2C02-4857-98C5-C3D59843DB7B}"/>
              </a:ext>
            </a:extLst>
          </p:cNvPr>
          <p:cNvSpPr/>
          <p:nvPr/>
        </p:nvSpPr>
        <p:spPr>
          <a:xfrm>
            <a:off x="7140565" y="418684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E5ABB29-9B11-40C4-B8F2-6922792CA7F1}"/>
              </a:ext>
            </a:extLst>
          </p:cNvPr>
          <p:cNvSpPr txBox="1"/>
          <p:nvPr/>
        </p:nvSpPr>
        <p:spPr>
          <a:xfrm>
            <a:off x="6074790" y="4029508"/>
            <a:ext cx="1240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getModuleCredit()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B2CB71A-AB33-473F-87B9-77A433345AD3}"/>
              </a:ext>
            </a:extLst>
          </p:cNvPr>
          <p:cNvSpPr/>
          <p:nvPr/>
        </p:nvSpPr>
        <p:spPr>
          <a:xfrm>
            <a:off x="990601" y="5531427"/>
            <a:ext cx="7162798" cy="793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: Single Corner Snipped 157">
            <a:extLst>
              <a:ext uri="{FF2B5EF4-FFF2-40B4-BE49-F238E27FC236}">
                <a16:creationId xmlns:a16="http://schemas.microsoft.com/office/drawing/2014/main" id="{224004D5-E65C-438A-86B2-2C03D6E3BA18}"/>
              </a:ext>
            </a:extLst>
          </p:cNvPr>
          <p:cNvSpPr/>
          <p:nvPr/>
        </p:nvSpPr>
        <p:spPr>
          <a:xfrm rot="10800000" flipH="1">
            <a:off x="996254" y="5537270"/>
            <a:ext cx="451547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38D3579-1662-494B-B3BE-3C95E33C9196}"/>
              </a:ext>
            </a:extLst>
          </p:cNvPr>
          <p:cNvSpPr txBox="1"/>
          <p:nvPr/>
        </p:nvSpPr>
        <p:spPr>
          <a:xfrm>
            <a:off x="1047751" y="5577354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8E767-5049-4749-B010-DC8924B62D29}"/>
              </a:ext>
            </a:extLst>
          </p:cNvPr>
          <p:cNvSpPr txBox="1"/>
          <p:nvPr/>
        </p:nvSpPr>
        <p:spPr>
          <a:xfrm>
            <a:off x="1018067" y="5847162"/>
            <a:ext cx="124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[mc or grade is invalid]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146673F-7EE6-4405-979B-BA2A493FD90D}"/>
              </a:ext>
            </a:extLst>
          </p:cNvPr>
          <p:cNvSpPr/>
          <p:nvPr/>
        </p:nvSpPr>
        <p:spPr>
          <a:xfrm>
            <a:off x="5028694" y="4978072"/>
            <a:ext cx="1676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invalidModules:ArrayList&lt;String&gt;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EA260DF-C33A-4B7B-BD18-4163E3D923CE}"/>
              </a:ext>
            </a:extLst>
          </p:cNvPr>
          <p:cNvCxnSpPr>
            <a:cxnSpLocks/>
          </p:cNvCxnSpPr>
          <p:nvPr/>
        </p:nvCxnSpPr>
        <p:spPr>
          <a:xfrm>
            <a:off x="5884650" y="5273272"/>
            <a:ext cx="0" cy="13555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CA97B69-4DE8-4646-8086-07C6E091B066}"/>
              </a:ext>
            </a:extLst>
          </p:cNvPr>
          <p:cNvCxnSpPr>
            <a:cxnSpLocks/>
          </p:cNvCxnSpPr>
          <p:nvPr/>
        </p:nvCxnSpPr>
        <p:spPr>
          <a:xfrm flipV="1">
            <a:off x="2326962" y="5905272"/>
            <a:ext cx="3551491" cy="209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07073E5-252C-4A11-B846-E5278942D386}"/>
              </a:ext>
            </a:extLst>
          </p:cNvPr>
          <p:cNvSpPr txBox="1"/>
          <p:nvPr/>
        </p:nvSpPr>
        <p:spPr>
          <a:xfrm>
            <a:off x="3138840" y="5689828"/>
            <a:ext cx="2839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add(module.getModuleCode() + DIVIDER + module.getGrade())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4E446-1561-4BAF-BCE3-044C83068882}"/>
              </a:ext>
            </a:extLst>
          </p:cNvPr>
          <p:cNvSpPr txBox="1"/>
          <p:nvPr/>
        </p:nvSpPr>
        <p:spPr>
          <a:xfrm>
            <a:off x="3933518" y="41757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 code</a:t>
            </a:r>
          </a:p>
        </p:txBody>
      </p:sp>
    </p:spTree>
    <p:extLst>
      <p:ext uri="{BB962C8B-B14F-4D97-AF65-F5344CB8AC3E}">
        <p14:creationId xmlns:p14="http://schemas.microsoft.com/office/powerpoint/2010/main" val="400763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A471A6-00BB-496E-8375-66075E5A21C8}"/>
              </a:ext>
            </a:extLst>
          </p:cNvPr>
          <p:cNvSpPr/>
          <p:nvPr/>
        </p:nvSpPr>
        <p:spPr>
          <a:xfrm>
            <a:off x="209550" y="6400800"/>
            <a:ext cx="685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8CE28-0E5D-441D-B05F-6D047D77FF99}"/>
              </a:ext>
            </a:extLst>
          </p:cNvPr>
          <p:cNvSpPr/>
          <p:nvPr/>
        </p:nvSpPr>
        <p:spPr>
          <a:xfrm>
            <a:off x="209550" y="5093968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Kolinux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E5A075-8441-40BD-8AE1-854D1E4A8635}"/>
              </a:ext>
            </a:extLst>
          </p:cNvPr>
          <p:cNvGrpSpPr/>
          <p:nvPr/>
        </p:nvGrpSpPr>
        <p:grpSpPr>
          <a:xfrm rot="16200000">
            <a:off x="55245" y="5835014"/>
            <a:ext cx="994411" cy="152400"/>
            <a:chOff x="762000" y="2362200"/>
            <a:chExt cx="994411" cy="152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29021A-4FEB-4F08-9F1B-BBD6EB11E69F}"/>
                </a:ext>
              </a:extLst>
            </p:cNvPr>
            <p:cNvCxnSpPr/>
            <p:nvPr/>
          </p:nvCxnSpPr>
          <p:spPr>
            <a:xfrm>
              <a:off x="762000" y="2438400"/>
              <a:ext cx="990600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22E3A5-D29E-4981-AFB9-45B3C9C31C8F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2362200"/>
              <a:ext cx="76200" cy="762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278EFA-30B3-4C19-9857-8764FB07E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400" y="2438400"/>
              <a:ext cx="80011" cy="762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0834DE4-019B-4169-AF72-E8AA70607747}"/>
              </a:ext>
            </a:extLst>
          </p:cNvPr>
          <p:cNvSpPr/>
          <p:nvPr/>
        </p:nvSpPr>
        <p:spPr>
          <a:xfrm>
            <a:off x="948914" y="2874828"/>
            <a:ext cx="5334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4148CF-A947-49D4-968A-C397E5B629D4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-330315" y="3833794"/>
            <a:ext cx="2085795" cy="472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A02A8-9820-4F7E-83F8-EA3E557815B7}"/>
              </a:ext>
            </a:extLst>
          </p:cNvPr>
          <p:cNvSpPr/>
          <p:nvPr/>
        </p:nvSpPr>
        <p:spPr>
          <a:xfrm>
            <a:off x="931533" y="3966679"/>
            <a:ext cx="142875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DirectoryCreator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4F1E63-074B-41E7-A27E-81907FD8C22B}"/>
              </a:ext>
            </a:extLst>
          </p:cNvPr>
          <p:cNvCxnSpPr>
            <a:cxnSpLocks/>
            <a:endCxn id="30" idx="1"/>
          </p:cNvCxnSpPr>
          <p:nvPr/>
        </p:nvCxnSpPr>
        <p:spPr>
          <a:xfrm rot="5400000" flipH="1" flipV="1">
            <a:off x="311695" y="4493185"/>
            <a:ext cx="993943" cy="245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E09C19C-D500-4E1A-BD45-0F452EB7B915}"/>
              </a:ext>
            </a:extLst>
          </p:cNvPr>
          <p:cNvSpPr/>
          <p:nvPr/>
        </p:nvSpPr>
        <p:spPr>
          <a:xfrm>
            <a:off x="919675" y="4428940"/>
            <a:ext cx="1219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KolinuxLogger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1BE735-7EA4-4F77-A8F6-FA2D801BAF00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589524" y="4763817"/>
            <a:ext cx="512628" cy="147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C00BBFB-5AE1-4B3F-9041-4D6C1D67C40C}"/>
              </a:ext>
            </a:extLst>
          </p:cNvPr>
          <p:cNvSpPr/>
          <p:nvPr/>
        </p:nvSpPr>
        <p:spPr>
          <a:xfrm>
            <a:off x="948915" y="3455551"/>
            <a:ext cx="676274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Parser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2D35B7-0A69-42E6-A71E-E10D4582ACE8}"/>
              </a:ext>
            </a:extLst>
          </p:cNvPr>
          <p:cNvSpPr/>
          <p:nvPr/>
        </p:nvSpPr>
        <p:spPr>
          <a:xfrm>
            <a:off x="4623142" y="284821"/>
            <a:ext cx="762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Prompt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4B8E4E-FA0F-4A6C-A7C5-62EFF4E59A3B}"/>
              </a:ext>
            </a:extLst>
          </p:cNvPr>
          <p:cNvSpPr/>
          <p:nvPr/>
        </p:nvSpPr>
        <p:spPr>
          <a:xfrm>
            <a:off x="6872131" y="4515193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planner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26E2AC-D4F1-497C-9D8B-60E200E6624A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625189" y="4819993"/>
            <a:ext cx="5627942" cy="1039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AB8377-9EC1-4430-A835-A7BDFD38656B}"/>
              </a:ext>
            </a:extLst>
          </p:cNvPr>
          <p:cNvCxnSpPr>
            <a:cxnSpLocks/>
            <a:stCxn id="6" idx="0"/>
            <a:endCxn id="56" idx="1"/>
          </p:cNvCxnSpPr>
          <p:nvPr/>
        </p:nvCxnSpPr>
        <p:spPr>
          <a:xfrm rot="5400000" flipH="1" flipV="1">
            <a:off x="26724" y="4171778"/>
            <a:ext cx="1486017" cy="358365"/>
          </a:xfrm>
          <a:prstGeom prst="bent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9BABB27-EA65-4D27-AA11-8C18A12EF3D0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791240" y="3508173"/>
            <a:ext cx="157675" cy="997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6BAE3B7-38D4-4971-BE42-0B3C29217201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91240" y="3607951"/>
            <a:ext cx="157675" cy="1148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089FA45-9990-4C89-9CB4-6279F1DF510D}"/>
              </a:ext>
            </a:extLst>
          </p:cNvPr>
          <p:cNvSpPr/>
          <p:nvPr/>
        </p:nvSpPr>
        <p:spPr>
          <a:xfrm>
            <a:off x="6490874" y="2127955"/>
            <a:ext cx="158662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module.timetable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754529-5182-419A-8461-16FDD0D4074C}"/>
              </a:ext>
            </a:extLst>
          </p:cNvPr>
          <p:cNvSpPr/>
          <p:nvPr/>
        </p:nvSpPr>
        <p:spPr>
          <a:xfrm>
            <a:off x="2784928" y="4927553"/>
            <a:ext cx="107305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module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1E09381-6B7E-44B9-8EED-635AC12B424C}"/>
              </a:ext>
            </a:extLst>
          </p:cNvPr>
          <p:cNvSpPr/>
          <p:nvPr/>
        </p:nvSpPr>
        <p:spPr>
          <a:xfrm>
            <a:off x="2857539" y="291651"/>
            <a:ext cx="92783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Command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E622E4B-01EA-4308-8226-10C0B2FBE055}"/>
              </a:ext>
            </a:extLst>
          </p:cNvPr>
          <p:cNvSpPr/>
          <p:nvPr/>
        </p:nvSpPr>
        <p:spPr>
          <a:xfrm>
            <a:off x="937056" y="2362200"/>
            <a:ext cx="1415607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CommandResult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B22E24C-520D-4492-A66A-8C5B11415D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753319" y="1502169"/>
            <a:ext cx="4668974" cy="2552741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D6A76A9-BD27-48FE-A50C-3818DB8D5436}"/>
              </a:ext>
            </a:extLst>
          </p:cNvPr>
          <p:cNvCxnSpPr>
            <a:cxnSpLocks/>
          </p:cNvCxnSpPr>
          <p:nvPr/>
        </p:nvCxnSpPr>
        <p:spPr>
          <a:xfrm>
            <a:off x="2709902" y="306418"/>
            <a:ext cx="145684" cy="14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66980F1-A1E2-41F4-B79C-E17444A4C9BB}"/>
              </a:ext>
            </a:extLst>
          </p:cNvPr>
          <p:cNvCxnSpPr>
            <a:cxnSpLocks/>
          </p:cNvCxnSpPr>
          <p:nvPr/>
        </p:nvCxnSpPr>
        <p:spPr>
          <a:xfrm flipH="1">
            <a:off x="2706544" y="443301"/>
            <a:ext cx="152400" cy="11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079281B-7A13-4F9E-ACC8-D2E44A8FBB0A}"/>
              </a:ext>
            </a:extLst>
          </p:cNvPr>
          <p:cNvCxnSpPr>
            <a:cxnSpLocks/>
            <a:endCxn id="137" idx="1"/>
          </p:cNvCxnSpPr>
          <p:nvPr/>
        </p:nvCxnSpPr>
        <p:spPr>
          <a:xfrm rot="5400000" flipH="1" flipV="1">
            <a:off x="-620038" y="3530509"/>
            <a:ext cx="2573003" cy="541186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876750-2430-4A8A-9561-4B11B5903A21}"/>
              </a:ext>
            </a:extLst>
          </p:cNvPr>
          <p:cNvCxnSpPr/>
          <p:nvPr/>
        </p:nvCxnSpPr>
        <p:spPr>
          <a:xfrm>
            <a:off x="773991" y="2379564"/>
            <a:ext cx="145684" cy="14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1D867E5-DE5A-4B96-81E3-809C7B489CF4}"/>
              </a:ext>
            </a:extLst>
          </p:cNvPr>
          <p:cNvCxnSpPr>
            <a:cxnSpLocks/>
          </p:cNvCxnSpPr>
          <p:nvPr/>
        </p:nvCxnSpPr>
        <p:spPr>
          <a:xfrm flipH="1">
            <a:off x="773991" y="2531964"/>
            <a:ext cx="152400" cy="11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B689DF2-C619-40E8-BC31-A76CF3DB4DB3}"/>
              </a:ext>
            </a:extLst>
          </p:cNvPr>
          <p:cNvCxnSpPr>
            <a:cxnSpLocks/>
            <a:stCxn id="16" idx="3"/>
            <a:endCxn id="137" idx="3"/>
          </p:cNvCxnSpPr>
          <p:nvPr/>
        </p:nvCxnSpPr>
        <p:spPr>
          <a:xfrm flipV="1">
            <a:off x="1482314" y="2514600"/>
            <a:ext cx="870349" cy="512628"/>
          </a:xfrm>
          <a:prstGeom prst="bentConnector3">
            <a:avLst>
              <a:gd name="adj1" fmla="val 12626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68D38DA-BD8B-405A-8BC9-BC7414C4CF84}"/>
              </a:ext>
            </a:extLst>
          </p:cNvPr>
          <p:cNvCxnSpPr>
            <a:stCxn id="137" idx="3"/>
          </p:cNvCxnSpPr>
          <p:nvPr/>
        </p:nvCxnSpPr>
        <p:spPr>
          <a:xfrm flipV="1">
            <a:off x="2352663" y="2438400"/>
            <a:ext cx="85737" cy="76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4F1FB05-8443-4EDE-BC6F-F4ABDC3CE525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 flipV="1">
            <a:off x="2352663" y="2514600"/>
            <a:ext cx="85737" cy="76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1FDD083-CDB9-4E32-9CDB-3B4BAB0E856D}"/>
              </a:ext>
            </a:extLst>
          </p:cNvPr>
          <p:cNvCxnSpPr>
            <a:stCxn id="136" idx="3"/>
            <a:endCxn id="57" idx="1"/>
          </p:cNvCxnSpPr>
          <p:nvPr/>
        </p:nvCxnSpPr>
        <p:spPr>
          <a:xfrm flipV="1">
            <a:off x="3785369" y="437221"/>
            <a:ext cx="837773" cy="68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0FCAAB5-D502-45C5-8210-089F822074AA}"/>
              </a:ext>
            </a:extLst>
          </p:cNvPr>
          <p:cNvCxnSpPr>
            <a:endCxn id="57" idx="1"/>
          </p:cNvCxnSpPr>
          <p:nvPr/>
        </p:nvCxnSpPr>
        <p:spPr>
          <a:xfrm>
            <a:off x="4510664" y="371281"/>
            <a:ext cx="112478" cy="65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55A880B-5D52-459E-A192-E3AE472D0D1E}"/>
              </a:ext>
            </a:extLst>
          </p:cNvPr>
          <p:cNvCxnSpPr>
            <a:cxnSpLocks/>
          </p:cNvCxnSpPr>
          <p:nvPr/>
        </p:nvCxnSpPr>
        <p:spPr>
          <a:xfrm flipH="1">
            <a:off x="4520859" y="453210"/>
            <a:ext cx="108586" cy="5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1572447-3AEA-45DD-A6FA-17C1B88E8ABF}"/>
              </a:ext>
            </a:extLst>
          </p:cNvPr>
          <p:cNvCxnSpPr>
            <a:cxnSpLocks/>
            <a:endCxn id="137" idx="0"/>
          </p:cNvCxnSpPr>
          <p:nvPr/>
        </p:nvCxnSpPr>
        <p:spPr>
          <a:xfrm rot="5400000">
            <a:off x="1399566" y="841745"/>
            <a:ext cx="1765749" cy="12751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62774A3-1DE1-498F-8979-352DFD3B09D0}"/>
              </a:ext>
            </a:extLst>
          </p:cNvPr>
          <p:cNvCxnSpPr>
            <a:cxnSpLocks/>
          </p:cNvCxnSpPr>
          <p:nvPr/>
        </p:nvCxnSpPr>
        <p:spPr>
          <a:xfrm>
            <a:off x="1520393" y="2218563"/>
            <a:ext cx="119574" cy="12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59AA92C-2808-4048-8564-093FA109791D}"/>
              </a:ext>
            </a:extLst>
          </p:cNvPr>
          <p:cNvCxnSpPr>
            <a:cxnSpLocks/>
          </p:cNvCxnSpPr>
          <p:nvPr/>
        </p:nvCxnSpPr>
        <p:spPr>
          <a:xfrm flipV="1">
            <a:off x="1615643" y="2204318"/>
            <a:ext cx="152400" cy="16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422FD9C4-2E18-49C1-9434-3C62FBA40A8D}"/>
              </a:ext>
            </a:extLst>
          </p:cNvPr>
          <p:cNvCxnSpPr>
            <a:cxnSpLocks/>
          </p:cNvCxnSpPr>
          <p:nvPr/>
        </p:nvCxnSpPr>
        <p:spPr>
          <a:xfrm rot="5400000">
            <a:off x="640123" y="2084693"/>
            <a:ext cx="3995402" cy="997896"/>
          </a:xfrm>
          <a:prstGeom prst="bentConnector3">
            <a:avLst>
              <a:gd name="adj1" fmla="val 998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167">
            <a:extLst>
              <a:ext uri="{FF2B5EF4-FFF2-40B4-BE49-F238E27FC236}">
                <a16:creationId xmlns:a16="http://schemas.microsoft.com/office/drawing/2014/main" id="{64683FC1-C0CA-4735-A119-1AD786391520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625189" y="596450"/>
            <a:ext cx="1406061" cy="3011501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3E83DE2-4B56-4506-8160-419BBF25D6F0}"/>
              </a:ext>
            </a:extLst>
          </p:cNvPr>
          <p:cNvCxnSpPr>
            <a:cxnSpLocks/>
          </p:cNvCxnSpPr>
          <p:nvPr/>
        </p:nvCxnSpPr>
        <p:spPr>
          <a:xfrm flipV="1">
            <a:off x="2952786" y="625501"/>
            <a:ext cx="78464" cy="1085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18B14D7-88C8-486F-B39E-F209B25196D7}"/>
              </a:ext>
            </a:extLst>
          </p:cNvPr>
          <p:cNvCxnSpPr>
            <a:cxnSpLocks/>
          </p:cNvCxnSpPr>
          <p:nvPr/>
        </p:nvCxnSpPr>
        <p:spPr>
          <a:xfrm flipH="1" flipV="1">
            <a:off x="3039253" y="625501"/>
            <a:ext cx="73290" cy="1085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5" name="Isosceles Triangle 284">
            <a:extLst>
              <a:ext uri="{FF2B5EF4-FFF2-40B4-BE49-F238E27FC236}">
                <a16:creationId xmlns:a16="http://schemas.microsoft.com/office/drawing/2014/main" id="{54FE6DA5-0926-4C5F-88EC-D2BF74368F0A}"/>
              </a:ext>
            </a:extLst>
          </p:cNvPr>
          <p:cNvSpPr/>
          <p:nvPr/>
        </p:nvSpPr>
        <p:spPr>
          <a:xfrm>
            <a:off x="3472274" y="596450"/>
            <a:ext cx="356369" cy="18031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1C55B0E-9763-4AC9-B652-0B9C96B714B2}"/>
              </a:ext>
            </a:extLst>
          </p:cNvPr>
          <p:cNvCxnSpPr>
            <a:cxnSpLocks/>
            <a:stCxn id="285" idx="3"/>
            <a:endCxn id="289" idx="0"/>
          </p:cNvCxnSpPr>
          <p:nvPr/>
        </p:nvCxnSpPr>
        <p:spPr>
          <a:xfrm rot="16200000" flipH="1">
            <a:off x="5873248" y="-1446026"/>
            <a:ext cx="175218" cy="4620796"/>
          </a:xfrm>
          <a:prstGeom prst="bentConnector3">
            <a:avLst>
              <a:gd name="adj1" fmla="val 63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0C51E56-A168-41E4-9936-3140B7F96742}"/>
              </a:ext>
            </a:extLst>
          </p:cNvPr>
          <p:cNvSpPr/>
          <p:nvPr/>
        </p:nvSpPr>
        <p:spPr>
          <a:xfrm>
            <a:off x="7734729" y="951981"/>
            <a:ext cx="1073051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..Command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A8DB2C9-FD19-4CC3-B96D-332B8D0BDB99}"/>
              </a:ext>
            </a:extLst>
          </p:cNvPr>
          <p:cNvSpPr/>
          <p:nvPr/>
        </p:nvSpPr>
        <p:spPr>
          <a:xfrm>
            <a:off x="3665541" y="1452126"/>
            <a:ext cx="1650957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BusRouteCommand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57A5E12-3F88-4970-B7BB-394D85CF09F4}"/>
              </a:ext>
            </a:extLst>
          </p:cNvPr>
          <p:cNvSpPr/>
          <p:nvPr/>
        </p:nvSpPr>
        <p:spPr>
          <a:xfrm>
            <a:off x="3593734" y="2980087"/>
            <a:ext cx="1904849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CalculateCapCommand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1EBC502-9063-4A39-96B5-D92F42ACFB41}"/>
              </a:ext>
            </a:extLst>
          </p:cNvPr>
          <p:cNvSpPr/>
          <p:nvPr/>
        </p:nvSpPr>
        <p:spPr>
          <a:xfrm>
            <a:off x="6474941" y="2858187"/>
            <a:ext cx="1641014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ModuleCommand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B116457-BBC9-4E0B-9FA6-0FA78DB30CDC}"/>
              </a:ext>
            </a:extLst>
          </p:cNvPr>
          <p:cNvSpPr/>
          <p:nvPr/>
        </p:nvSpPr>
        <p:spPr>
          <a:xfrm>
            <a:off x="6474941" y="3760351"/>
            <a:ext cx="1556379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PlannerCommand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FB6AB67-F98B-4BE9-94E9-92307C198D6A}"/>
              </a:ext>
            </a:extLst>
          </p:cNvPr>
          <p:cNvSpPr/>
          <p:nvPr/>
        </p:nvSpPr>
        <p:spPr>
          <a:xfrm>
            <a:off x="3542624" y="4384115"/>
            <a:ext cx="2039706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ModuleListCapCommand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992A43B-2598-4D9D-9F0B-593B1D0AA919}"/>
              </a:ext>
            </a:extLst>
          </p:cNvPr>
          <p:cNvSpPr/>
          <p:nvPr/>
        </p:nvSpPr>
        <p:spPr>
          <a:xfrm>
            <a:off x="6442377" y="1441718"/>
            <a:ext cx="1683621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TimetableCommand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3E43657-DC35-424C-9170-CBF0C4955BDD}"/>
              </a:ext>
            </a:extLst>
          </p:cNvPr>
          <p:cNvSpPr/>
          <p:nvPr/>
        </p:nvSpPr>
        <p:spPr>
          <a:xfrm>
            <a:off x="3933922" y="3679993"/>
            <a:ext cx="123452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capcalculator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1647F5C-EBA2-4517-9099-D6180F20447A}"/>
              </a:ext>
            </a:extLst>
          </p:cNvPr>
          <p:cNvSpPr/>
          <p:nvPr/>
        </p:nvSpPr>
        <p:spPr>
          <a:xfrm>
            <a:off x="4040470" y="2091858"/>
            <a:ext cx="90109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routes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A15F984-69EC-4002-8E69-8F8854C6DBAA}"/>
              </a:ext>
            </a:extLst>
          </p:cNvPr>
          <p:cNvSpPr/>
          <p:nvPr/>
        </p:nvSpPr>
        <p:spPr>
          <a:xfrm>
            <a:off x="7318060" y="284821"/>
            <a:ext cx="1488136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KolinuxException</a:t>
            </a: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C7632F5C-F3B0-45A2-90CA-D0D89961451C}"/>
              </a:ext>
            </a:extLst>
          </p:cNvPr>
          <p:cNvCxnSpPr>
            <a:cxnSpLocks/>
            <a:endCxn id="293" idx="0"/>
          </p:cNvCxnSpPr>
          <p:nvPr/>
        </p:nvCxnSpPr>
        <p:spPr>
          <a:xfrm>
            <a:off x="4491019" y="887208"/>
            <a:ext cx="1" cy="564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474DC0ED-C588-43CE-B9C0-A81FDB681D5A}"/>
              </a:ext>
            </a:extLst>
          </p:cNvPr>
          <p:cNvCxnSpPr>
            <a:stCxn id="293" idx="2"/>
            <a:endCxn id="300" idx="0"/>
          </p:cNvCxnSpPr>
          <p:nvPr/>
        </p:nvCxnSpPr>
        <p:spPr>
          <a:xfrm flipH="1">
            <a:off x="4491019" y="1756926"/>
            <a:ext cx="1" cy="33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B4838E3-768B-4761-836B-486F5716D44B}"/>
              </a:ext>
            </a:extLst>
          </p:cNvPr>
          <p:cNvCxnSpPr>
            <a:cxnSpLocks/>
            <a:endCxn id="294" idx="0"/>
          </p:cNvCxnSpPr>
          <p:nvPr/>
        </p:nvCxnSpPr>
        <p:spPr>
          <a:xfrm rot="5400000">
            <a:off x="3973867" y="1466714"/>
            <a:ext cx="2085666" cy="941081"/>
          </a:xfrm>
          <a:prstGeom prst="bentConnector3">
            <a:avLst>
              <a:gd name="adj1" fmla="val 879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C6B31B96-03B4-4BE5-A6AE-BE9A8356A8F7}"/>
              </a:ext>
            </a:extLst>
          </p:cNvPr>
          <p:cNvCxnSpPr>
            <a:cxnSpLocks/>
            <a:stCxn id="294" idx="2"/>
            <a:endCxn id="299" idx="0"/>
          </p:cNvCxnSpPr>
          <p:nvPr/>
        </p:nvCxnSpPr>
        <p:spPr>
          <a:xfrm>
            <a:off x="4546159" y="3284887"/>
            <a:ext cx="5026" cy="39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7E661EA-76DB-474E-B7F1-A8D250158515}"/>
              </a:ext>
            </a:extLst>
          </p:cNvPr>
          <p:cNvCxnSpPr>
            <a:cxnSpLocks/>
            <a:endCxn id="298" idx="0"/>
          </p:cNvCxnSpPr>
          <p:nvPr/>
        </p:nvCxnSpPr>
        <p:spPr>
          <a:xfrm>
            <a:off x="7284188" y="887206"/>
            <a:ext cx="0" cy="554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68626FDE-4AA4-4156-9DF8-1B1320815C60}"/>
              </a:ext>
            </a:extLst>
          </p:cNvPr>
          <p:cNvCxnSpPr>
            <a:cxnSpLocks/>
            <a:stCxn id="298" idx="2"/>
            <a:endCxn id="76" idx="0"/>
          </p:cNvCxnSpPr>
          <p:nvPr/>
        </p:nvCxnSpPr>
        <p:spPr>
          <a:xfrm flipH="1">
            <a:off x="7284187" y="1746518"/>
            <a:ext cx="1" cy="38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13">
            <a:extLst>
              <a:ext uri="{FF2B5EF4-FFF2-40B4-BE49-F238E27FC236}">
                <a16:creationId xmlns:a16="http://schemas.microsoft.com/office/drawing/2014/main" id="{3668CF2E-54EA-40F9-AFC5-976BE9B89F7F}"/>
              </a:ext>
            </a:extLst>
          </p:cNvPr>
          <p:cNvCxnSpPr>
            <a:cxnSpLocks/>
            <a:endCxn id="295" idx="0"/>
          </p:cNvCxnSpPr>
          <p:nvPr/>
        </p:nvCxnSpPr>
        <p:spPr>
          <a:xfrm rot="16200000" flipH="1">
            <a:off x="5830405" y="1393144"/>
            <a:ext cx="1952464" cy="977622"/>
          </a:xfrm>
          <a:prstGeom prst="bentConnector3">
            <a:avLst>
              <a:gd name="adj1" fmla="val 859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13">
            <a:extLst>
              <a:ext uri="{FF2B5EF4-FFF2-40B4-BE49-F238E27FC236}">
                <a16:creationId xmlns:a16="http://schemas.microsoft.com/office/drawing/2014/main" id="{90C43DF6-4802-44F6-A510-190CD4458918}"/>
              </a:ext>
            </a:extLst>
          </p:cNvPr>
          <p:cNvCxnSpPr>
            <a:cxnSpLocks/>
            <a:endCxn id="296" idx="0"/>
          </p:cNvCxnSpPr>
          <p:nvPr/>
        </p:nvCxnSpPr>
        <p:spPr>
          <a:xfrm rot="16200000" flipH="1">
            <a:off x="5164017" y="1671236"/>
            <a:ext cx="2873143" cy="1305085"/>
          </a:xfrm>
          <a:prstGeom prst="bentConnector3">
            <a:avLst>
              <a:gd name="adj1" fmla="val 880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1227F5A8-9E46-4AFC-83EF-7B4BE06F6658}"/>
              </a:ext>
            </a:extLst>
          </p:cNvPr>
          <p:cNvCxnSpPr>
            <a:cxnSpLocks/>
            <a:stCxn id="296" idx="2"/>
            <a:endCxn id="58" idx="0"/>
          </p:cNvCxnSpPr>
          <p:nvPr/>
        </p:nvCxnSpPr>
        <p:spPr>
          <a:xfrm>
            <a:off x="7253131" y="4065151"/>
            <a:ext cx="0" cy="45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13">
            <a:extLst>
              <a:ext uri="{FF2B5EF4-FFF2-40B4-BE49-F238E27FC236}">
                <a16:creationId xmlns:a16="http://schemas.microsoft.com/office/drawing/2014/main" id="{47CB0F69-9EA2-4D5C-A41E-ED1EB51AE7C0}"/>
              </a:ext>
            </a:extLst>
          </p:cNvPr>
          <p:cNvCxnSpPr>
            <a:cxnSpLocks/>
            <a:endCxn id="297" idx="3"/>
          </p:cNvCxnSpPr>
          <p:nvPr/>
        </p:nvCxnSpPr>
        <p:spPr>
          <a:xfrm rot="5400000">
            <a:off x="3848785" y="2630872"/>
            <a:ext cx="3639189" cy="17209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B365EF9B-FC02-4695-A04E-CF4CB69F7229}"/>
              </a:ext>
            </a:extLst>
          </p:cNvPr>
          <p:cNvCxnSpPr>
            <a:cxnSpLocks/>
            <a:stCxn id="297" idx="0"/>
            <a:endCxn id="299" idx="2"/>
          </p:cNvCxnSpPr>
          <p:nvPr/>
        </p:nvCxnSpPr>
        <p:spPr>
          <a:xfrm flipH="1" flipV="1">
            <a:off x="4551185" y="3984793"/>
            <a:ext cx="11292" cy="39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05CB455-39B2-4708-81E8-57B64EB3AA7C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870077" y="5139417"/>
            <a:ext cx="2451377" cy="92936"/>
          </a:xfrm>
          <a:prstGeom prst="bentConnector4">
            <a:avLst>
              <a:gd name="adj1" fmla="val 39057"/>
              <a:gd name="adj2" fmla="val 345976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0" name="Straight Connector 360">
            <a:extLst>
              <a:ext uri="{FF2B5EF4-FFF2-40B4-BE49-F238E27FC236}">
                <a16:creationId xmlns:a16="http://schemas.microsoft.com/office/drawing/2014/main" id="{E1FF80B2-E38F-4985-8138-DD9AF8513796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1388869" y="2280355"/>
            <a:ext cx="6688630" cy="3908855"/>
          </a:xfrm>
          <a:prstGeom prst="bentConnector3">
            <a:avLst>
              <a:gd name="adj1" fmla="val 103418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952E7C62-DCF7-437E-B347-565668C33FC6}"/>
              </a:ext>
            </a:extLst>
          </p:cNvPr>
          <p:cNvCxnSpPr/>
          <p:nvPr/>
        </p:nvCxnSpPr>
        <p:spPr>
          <a:xfrm flipV="1">
            <a:off x="8075988" y="2209419"/>
            <a:ext cx="92827" cy="7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7EBAB9A-65EB-45BD-AE48-552DB9576D4F}"/>
              </a:ext>
            </a:extLst>
          </p:cNvPr>
          <p:cNvCxnSpPr>
            <a:cxnSpLocks/>
          </p:cNvCxnSpPr>
          <p:nvPr/>
        </p:nvCxnSpPr>
        <p:spPr>
          <a:xfrm>
            <a:off x="8075988" y="2287683"/>
            <a:ext cx="92827" cy="7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6CD4BCE-7062-4A42-8068-74CD6ABC3645}"/>
              </a:ext>
            </a:extLst>
          </p:cNvPr>
          <p:cNvCxnSpPr>
            <a:cxnSpLocks/>
            <a:stCxn id="136" idx="2"/>
            <a:endCxn id="103" idx="0"/>
          </p:cNvCxnSpPr>
          <p:nvPr/>
        </p:nvCxnSpPr>
        <p:spPr>
          <a:xfrm>
            <a:off x="3321454" y="596451"/>
            <a:ext cx="0" cy="433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4405C3C9-5598-470B-8E15-26F789E4F7A3}"/>
              </a:ext>
            </a:extLst>
          </p:cNvPr>
          <p:cNvCxnSpPr>
            <a:stCxn id="103" idx="2"/>
          </p:cNvCxnSpPr>
          <p:nvPr/>
        </p:nvCxnSpPr>
        <p:spPr>
          <a:xfrm flipH="1">
            <a:off x="3200400" y="5232353"/>
            <a:ext cx="121054" cy="93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1AF37A8-720A-4628-931C-6D6BBFBFD932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3321454" y="5232353"/>
            <a:ext cx="114300" cy="93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1C1AB81-1826-4888-9C05-347542A92F0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971551" y="5246369"/>
            <a:ext cx="668417" cy="613271"/>
          </a:xfrm>
          <a:prstGeom prst="bentConnector3">
            <a:avLst>
              <a:gd name="adj1" fmla="val 15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C3764CB5-CA8A-4366-AC37-472248BCD5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4703" y="5568493"/>
            <a:ext cx="784653" cy="407240"/>
          </a:xfrm>
          <a:prstGeom prst="bentConnector3">
            <a:avLst>
              <a:gd name="adj1" fmla="val 103736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4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9488DBF-9CA3-41EA-82BF-CAA83A79BCD0}"/>
              </a:ext>
            </a:extLst>
          </p:cNvPr>
          <p:cNvSpPr/>
          <p:nvPr/>
        </p:nvSpPr>
        <p:spPr>
          <a:xfrm>
            <a:off x="152400" y="1625516"/>
            <a:ext cx="8686798" cy="4127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1398A-E7D3-4AFF-AF7C-CE283AA3DB74}"/>
              </a:ext>
            </a:extLst>
          </p:cNvPr>
          <p:cNvSpPr txBox="1"/>
          <p:nvPr/>
        </p:nvSpPr>
        <p:spPr>
          <a:xfrm>
            <a:off x="4035474" y="22860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668CAD-A79C-4539-873D-916CEB77161C}"/>
              </a:ext>
            </a:extLst>
          </p:cNvPr>
          <p:cNvGrpSpPr/>
          <p:nvPr/>
        </p:nvGrpSpPr>
        <p:grpSpPr>
          <a:xfrm>
            <a:off x="1337203" y="516136"/>
            <a:ext cx="539097" cy="939716"/>
            <a:chOff x="278130" y="457200"/>
            <a:chExt cx="539097" cy="9397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022FD8-EB40-4A63-BDFA-501A427334DC}"/>
                </a:ext>
              </a:extLst>
            </p:cNvPr>
            <p:cNvSpPr/>
            <p:nvPr/>
          </p:nvSpPr>
          <p:spPr>
            <a:xfrm>
              <a:off x="365760" y="4572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ECCEDF-9AE0-4019-A374-E70AA4F9C1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80060" y="6858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6DDFFC-444A-4392-A9CC-0A7099348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45" y="838200"/>
              <a:ext cx="3162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0985B1-3239-4C19-9DA8-7FBC3790E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" y="971550"/>
              <a:ext cx="152400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33D31B-D15C-45F4-917F-7FD73822949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" y="971550"/>
              <a:ext cx="165735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FBDA48-1B3C-456D-8116-0D53BAFC6C39}"/>
                </a:ext>
              </a:extLst>
            </p:cNvPr>
            <p:cNvSpPr txBox="1"/>
            <p:nvPr/>
          </p:nvSpPr>
          <p:spPr>
            <a:xfrm>
              <a:off x="278130" y="1143000"/>
              <a:ext cx="539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User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9DF7-456C-4B9F-AA35-D57CB05255E5}"/>
              </a:ext>
            </a:extLst>
          </p:cNvPr>
          <p:cNvCxnSpPr>
            <a:cxnSpLocks/>
          </p:cNvCxnSpPr>
          <p:nvPr/>
        </p:nvCxnSpPr>
        <p:spPr>
          <a:xfrm>
            <a:off x="1546753" y="1455852"/>
            <a:ext cx="0" cy="53848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44CD229-95BF-473D-9B41-8E50F4D515BC}"/>
              </a:ext>
            </a:extLst>
          </p:cNvPr>
          <p:cNvSpPr/>
          <p:nvPr/>
        </p:nvSpPr>
        <p:spPr>
          <a:xfrm>
            <a:off x="2384107" y="8001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:Kolinux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77277-71BF-405C-8DCE-87EC7C437CFF}"/>
              </a:ext>
            </a:extLst>
          </p:cNvPr>
          <p:cNvSpPr/>
          <p:nvPr/>
        </p:nvSpPr>
        <p:spPr>
          <a:xfrm>
            <a:off x="3803808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218FB-FCA0-4587-AE0F-79A8B70972BA}"/>
              </a:ext>
            </a:extLst>
          </p:cNvPr>
          <p:cNvSpPr/>
          <p:nvPr/>
        </p:nvSpPr>
        <p:spPr>
          <a:xfrm>
            <a:off x="5492797" y="2362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:XYZCommand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5AEAE-D9E5-410F-91A9-96890825B18F}"/>
              </a:ext>
            </a:extLst>
          </p:cNvPr>
          <p:cNvSpPr/>
          <p:nvPr/>
        </p:nvSpPr>
        <p:spPr>
          <a:xfrm>
            <a:off x="7233078" y="3376137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:CommandResult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1773EC-4635-4141-8F60-F437ED0B3445}"/>
              </a:ext>
            </a:extLst>
          </p:cNvPr>
          <p:cNvCxnSpPr>
            <a:cxnSpLocks/>
          </p:cNvCxnSpPr>
          <p:nvPr/>
        </p:nvCxnSpPr>
        <p:spPr>
          <a:xfrm>
            <a:off x="2955607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BB89939-4BD8-49D6-835A-7C058C45297F}"/>
              </a:ext>
            </a:extLst>
          </p:cNvPr>
          <p:cNvSpPr/>
          <p:nvPr/>
        </p:nvSpPr>
        <p:spPr>
          <a:xfrm rot="10800000" flipH="1">
            <a:off x="152399" y="1625515"/>
            <a:ext cx="457197" cy="2794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5229FB-EFD6-447B-91B2-D88921A05CCC}"/>
              </a:ext>
            </a:extLst>
          </p:cNvPr>
          <p:cNvSpPr txBox="1"/>
          <p:nvPr/>
        </p:nvSpPr>
        <p:spPr>
          <a:xfrm>
            <a:off x="136628" y="1625514"/>
            <a:ext cx="78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8B9BA-E8E0-4EDA-A877-8944C27C31FA}"/>
              </a:ext>
            </a:extLst>
          </p:cNvPr>
          <p:cNvSpPr txBox="1"/>
          <p:nvPr/>
        </p:nvSpPr>
        <p:spPr>
          <a:xfrm>
            <a:off x="574625" y="1626201"/>
            <a:ext cx="9182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[Command not instance of ExitCommand]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C1A165-CF2D-496C-A80C-8B0188B18570}"/>
              </a:ext>
            </a:extLst>
          </p:cNvPr>
          <p:cNvCxnSpPr>
            <a:cxnSpLocks/>
          </p:cNvCxnSpPr>
          <p:nvPr/>
        </p:nvCxnSpPr>
        <p:spPr>
          <a:xfrm>
            <a:off x="1546753" y="1879430"/>
            <a:ext cx="140885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4E47EA-5AB2-4252-AD4D-0D9A8CE1AE45}"/>
              </a:ext>
            </a:extLst>
          </p:cNvPr>
          <p:cNvSpPr txBox="1"/>
          <p:nvPr/>
        </p:nvSpPr>
        <p:spPr>
          <a:xfrm>
            <a:off x="1907603" y="1687741"/>
            <a:ext cx="74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input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AB5E6-11DE-4214-928B-CC50B8C93EFB}"/>
              </a:ext>
            </a:extLst>
          </p:cNvPr>
          <p:cNvCxnSpPr>
            <a:cxnSpLocks/>
          </p:cNvCxnSpPr>
          <p:nvPr/>
        </p:nvCxnSpPr>
        <p:spPr>
          <a:xfrm>
            <a:off x="4375308" y="1104900"/>
            <a:ext cx="0" cy="21717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B54E3FB-F1ED-4BD6-9502-BCD12368B1A6}"/>
              </a:ext>
            </a:extLst>
          </p:cNvPr>
          <p:cNvSpPr/>
          <p:nvPr/>
        </p:nvSpPr>
        <p:spPr>
          <a:xfrm>
            <a:off x="4318159" y="2057401"/>
            <a:ext cx="114237" cy="10801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5E7BDA-A290-4D16-B733-9481F4A9053E}"/>
              </a:ext>
            </a:extLst>
          </p:cNvPr>
          <p:cNvCxnSpPr>
            <a:cxnSpLocks/>
          </p:cNvCxnSpPr>
          <p:nvPr/>
        </p:nvCxnSpPr>
        <p:spPr>
          <a:xfrm>
            <a:off x="2955607" y="2057400"/>
            <a:ext cx="13625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F4A63C-B942-4433-B776-10CD0012D4CC}"/>
              </a:ext>
            </a:extLst>
          </p:cNvPr>
          <p:cNvSpPr txBox="1"/>
          <p:nvPr/>
        </p:nvSpPr>
        <p:spPr>
          <a:xfrm>
            <a:off x="2910096" y="1857152"/>
            <a:ext cx="1585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parseCommand(“User input”)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6B5DD-0095-4D9A-A0E4-CB7C06938976}"/>
              </a:ext>
            </a:extLst>
          </p:cNvPr>
          <p:cNvCxnSpPr>
            <a:cxnSpLocks/>
          </p:cNvCxnSpPr>
          <p:nvPr/>
        </p:nvCxnSpPr>
        <p:spPr>
          <a:xfrm>
            <a:off x="4432396" y="2514600"/>
            <a:ext cx="105400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359C4D4-7638-490E-9396-F3A822D2784A}"/>
              </a:ext>
            </a:extLst>
          </p:cNvPr>
          <p:cNvSpPr/>
          <p:nvPr/>
        </p:nvSpPr>
        <p:spPr>
          <a:xfrm>
            <a:off x="6007178" y="2667000"/>
            <a:ext cx="114237" cy="30480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042083-385E-4679-842E-F813E9B984B9}"/>
              </a:ext>
            </a:extLst>
          </p:cNvPr>
          <p:cNvSpPr txBox="1"/>
          <p:nvPr/>
        </p:nvSpPr>
        <p:spPr>
          <a:xfrm>
            <a:off x="4391097" y="2289155"/>
            <a:ext cx="114300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XYZCommand()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04B06-FC2C-4148-AF87-6D8D9E3B0C54}"/>
              </a:ext>
            </a:extLst>
          </p:cNvPr>
          <p:cNvGrpSpPr/>
          <p:nvPr/>
        </p:nvGrpSpPr>
        <p:grpSpPr>
          <a:xfrm>
            <a:off x="2968851" y="4005150"/>
            <a:ext cx="3117924" cy="123697"/>
            <a:chOff x="381004" y="4960393"/>
            <a:chExt cx="2449891" cy="14314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332140-1E7E-4DF6-8F35-830989105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0A15BF-6611-4731-A67F-43FA97089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B99D3B-00FA-4BBA-90F7-EDF15CCB81A6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0AF894-01CE-48A2-887D-72ADE6AF06FE}"/>
              </a:ext>
            </a:extLst>
          </p:cNvPr>
          <p:cNvGrpSpPr/>
          <p:nvPr/>
        </p:nvGrpSpPr>
        <p:grpSpPr>
          <a:xfrm>
            <a:off x="4425521" y="2892445"/>
            <a:ext cx="1581657" cy="142771"/>
            <a:chOff x="381004" y="4960393"/>
            <a:chExt cx="2449891" cy="14314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92276F-1AB1-4211-9922-738E38399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4AD48A-C2FA-4252-8B71-B7078F4A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8FA4192-446A-4D0C-87E4-1A28023BD94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3294309-4037-454C-B94F-DD70DC66AD16}"/>
              </a:ext>
            </a:extLst>
          </p:cNvPr>
          <p:cNvSpPr txBox="1"/>
          <p:nvPr/>
        </p:nvSpPr>
        <p:spPr>
          <a:xfrm>
            <a:off x="4921125" y="2740969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8ADFF6-8F63-4671-B084-D8F375AE2726}"/>
              </a:ext>
            </a:extLst>
          </p:cNvPr>
          <p:cNvGrpSpPr/>
          <p:nvPr/>
        </p:nvGrpSpPr>
        <p:grpSpPr>
          <a:xfrm>
            <a:off x="2962325" y="3084747"/>
            <a:ext cx="1384408" cy="105607"/>
            <a:chOff x="381004" y="4960393"/>
            <a:chExt cx="2449891" cy="14314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FD9590C-F0C9-4FD5-B1DA-05FFFAF3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C90237-E3CB-4E9D-A5C3-778FB185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A6D234-5B87-43B8-8EF5-4CFC2CAE2194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3BAE961-0EC7-49C6-BE48-19058E7DC766}"/>
              </a:ext>
            </a:extLst>
          </p:cNvPr>
          <p:cNvSpPr txBox="1"/>
          <p:nvPr/>
        </p:nvSpPr>
        <p:spPr>
          <a:xfrm>
            <a:off x="3358413" y="2940232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50B839-2423-4665-B0CB-AC28AC6F57B6}"/>
              </a:ext>
            </a:extLst>
          </p:cNvPr>
          <p:cNvCxnSpPr>
            <a:cxnSpLocks/>
          </p:cNvCxnSpPr>
          <p:nvPr/>
        </p:nvCxnSpPr>
        <p:spPr>
          <a:xfrm>
            <a:off x="2937879" y="3411050"/>
            <a:ext cx="306929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044EE3-05DE-4CC2-8942-D75E5A2A274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064297" y="2971801"/>
            <a:ext cx="0" cy="1523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D742B22-7B3A-4ADF-923E-FE288C8FE973}"/>
              </a:ext>
            </a:extLst>
          </p:cNvPr>
          <p:cNvSpPr/>
          <p:nvPr/>
        </p:nvSpPr>
        <p:spPr>
          <a:xfrm>
            <a:off x="6007178" y="3403684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CD051A-9D91-4F47-AED2-707876DBCBB1}"/>
              </a:ext>
            </a:extLst>
          </p:cNvPr>
          <p:cNvSpPr txBox="1"/>
          <p:nvPr/>
        </p:nvSpPr>
        <p:spPr>
          <a:xfrm>
            <a:off x="6772416" y="3805790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C12AC7-69C9-4353-90CD-500F7821E7D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21415" y="3528537"/>
            <a:ext cx="11116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7F8D2CA-2105-48CC-9472-E2AB4490C4A0}"/>
              </a:ext>
            </a:extLst>
          </p:cNvPr>
          <p:cNvSpPr/>
          <p:nvPr/>
        </p:nvSpPr>
        <p:spPr>
          <a:xfrm>
            <a:off x="7740733" y="3680937"/>
            <a:ext cx="139340" cy="16966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DA4FFA-E9E8-48D8-9146-EEEB46FE3FAE}"/>
              </a:ext>
            </a:extLst>
          </p:cNvPr>
          <p:cNvSpPr txBox="1"/>
          <p:nvPr/>
        </p:nvSpPr>
        <p:spPr>
          <a:xfrm>
            <a:off x="6063085" y="3313584"/>
            <a:ext cx="1250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CommandResult()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0FE46F-5922-457C-9C2B-46C06D3B9FC6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810403" y="3850601"/>
            <a:ext cx="0" cy="568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68002EA-0135-4CF5-B016-E7B2E96D1390}"/>
              </a:ext>
            </a:extLst>
          </p:cNvPr>
          <p:cNvGrpSpPr/>
          <p:nvPr/>
        </p:nvGrpSpPr>
        <p:grpSpPr>
          <a:xfrm>
            <a:off x="6141869" y="3796799"/>
            <a:ext cx="1618104" cy="107603"/>
            <a:chOff x="381004" y="4960393"/>
            <a:chExt cx="2449891" cy="143144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CB91E2-EC5C-4E6A-83F7-8557CCE09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F22377-E6AE-4F5D-88E2-EF778F1C6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DD3DEF-D03B-45B2-990B-B114DB182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A53AD3-BFF2-405D-B74A-D9E4FDC3E7C4}"/>
              </a:ext>
            </a:extLst>
          </p:cNvPr>
          <p:cNvSpPr txBox="1"/>
          <p:nvPr/>
        </p:nvSpPr>
        <p:spPr>
          <a:xfrm>
            <a:off x="3969488" y="3368778"/>
            <a:ext cx="1105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executeCommand()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F0CFE0-E352-4820-B02E-C30F7F8AD472}"/>
              </a:ext>
            </a:extLst>
          </p:cNvPr>
          <p:cNvSpPr txBox="1"/>
          <p:nvPr/>
        </p:nvSpPr>
        <p:spPr>
          <a:xfrm>
            <a:off x="4153594" y="3855147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486438-BE7E-4970-A46C-233EB02CCDDE}"/>
              </a:ext>
            </a:extLst>
          </p:cNvPr>
          <p:cNvSpPr/>
          <p:nvPr/>
        </p:nvSpPr>
        <p:spPr>
          <a:xfrm>
            <a:off x="7832010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:Ui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CA54FD-1B01-4BCE-9F57-098EA28529A1}"/>
              </a:ext>
            </a:extLst>
          </p:cNvPr>
          <p:cNvCxnSpPr>
            <a:cxnSpLocks/>
          </p:cNvCxnSpPr>
          <p:nvPr/>
        </p:nvCxnSpPr>
        <p:spPr>
          <a:xfrm>
            <a:off x="8420845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FFA846A-75CD-4F7C-9DEA-4D6C5CB0DBAB}"/>
              </a:ext>
            </a:extLst>
          </p:cNvPr>
          <p:cNvCxnSpPr>
            <a:cxnSpLocks/>
          </p:cNvCxnSpPr>
          <p:nvPr/>
        </p:nvCxnSpPr>
        <p:spPr>
          <a:xfrm flipV="1">
            <a:off x="2962325" y="4710753"/>
            <a:ext cx="5374712" cy="136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7782E96-24C6-4036-B74A-6E3621160661}"/>
              </a:ext>
            </a:extLst>
          </p:cNvPr>
          <p:cNvSpPr txBox="1"/>
          <p:nvPr/>
        </p:nvSpPr>
        <p:spPr>
          <a:xfrm>
            <a:off x="4975570" y="4505237"/>
            <a:ext cx="1387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showResultToUser(result)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D619CD-969B-4E36-8E79-C9A54DB51AB9}"/>
              </a:ext>
            </a:extLst>
          </p:cNvPr>
          <p:cNvSpPr/>
          <p:nvPr/>
        </p:nvSpPr>
        <p:spPr>
          <a:xfrm>
            <a:off x="8348119" y="4710753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8A6097-CC95-4CCF-AE55-FCDA4B69B10A}"/>
              </a:ext>
            </a:extLst>
          </p:cNvPr>
          <p:cNvGrpSpPr/>
          <p:nvPr/>
        </p:nvGrpSpPr>
        <p:grpSpPr>
          <a:xfrm>
            <a:off x="2947297" y="5317975"/>
            <a:ext cx="5400823" cy="104145"/>
            <a:chOff x="2947297" y="5317975"/>
            <a:chExt cx="5400823" cy="104145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5B0080-AF06-4988-B7C6-60C69C132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50" y="5370322"/>
              <a:ext cx="5375370" cy="3519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DAE210-D23D-46DC-B701-2B2DD258C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297" y="5317975"/>
              <a:ext cx="132945" cy="577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F04CFC-1538-45A9-B154-39CF9202023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512" y="5375732"/>
              <a:ext cx="126730" cy="463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5C0D62-6775-45DF-A1F9-77D6D5524CDB}"/>
              </a:ext>
            </a:extLst>
          </p:cNvPr>
          <p:cNvGrpSpPr/>
          <p:nvPr/>
        </p:nvGrpSpPr>
        <p:grpSpPr>
          <a:xfrm>
            <a:off x="1553471" y="5550457"/>
            <a:ext cx="1384408" cy="105607"/>
            <a:chOff x="381004" y="4960393"/>
            <a:chExt cx="2449891" cy="143144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3FF4C9D-B210-440F-B56B-778ECD5CC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2B521E5-2929-4B55-BEC2-29081E36A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2A1DDA-68C7-4A51-BCCD-6B2858B2BEC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59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B91C5734-92C8-6C40-900A-1B3409BA4D11}"/>
              </a:ext>
            </a:extLst>
          </p:cNvPr>
          <p:cNvSpPr/>
          <p:nvPr/>
        </p:nvSpPr>
        <p:spPr>
          <a:xfrm>
            <a:off x="609600" y="1177139"/>
            <a:ext cx="1143000" cy="3048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F8D2BB-ACF4-5147-A3DA-5CEC43A2D6B6}"/>
              </a:ext>
            </a:extLst>
          </p:cNvPr>
          <p:cNvCxnSpPr>
            <a:cxnSpLocks/>
          </p:cNvCxnSpPr>
          <p:nvPr/>
        </p:nvCxnSpPr>
        <p:spPr>
          <a:xfrm>
            <a:off x="1143000" y="1481939"/>
            <a:ext cx="0" cy="14136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50AE64-DE8A-E34D-82D8-01D2C31E9778}"/>
              </a:ext>
            </a:extLst>
          </p:cNvPr>
          <p:cNvSpPr/>
          <p:nvPr/>
        </p:nvSpPr>
        <p:spPr>
          <a:xfrm>
            <a:off x="1085851" y="1786739"/>
            <a:ext cx="114298" cy="102238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ACA0DF-D96D-D24C-8E20-BDB1EC2AE152}"/>
              </a:ext>
            </a:extLst>
          </p:cNvPr>
          <p:cNvCxnSpPr>
            <a:cxnSpLocks/>
          </p:cNvCxnSpPr>
          <p:nvPr/>
        </p:nvCxnSpPr>
        <p:spPr>
          <a:xfrm>
            <a:off x="11491" y="1798965"/>
            <a:ext cx="107436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0644D7D-6AF2-9646-ACB9-42BFDA9B215F}"/>
              </a:ext>
            </a:extLst>
          </p:cNvPr>
          <p:cNvCxnSpPr>
            <a:cxnSpLocks/>
          </p:cNvCxnSpPr>
          <p:nvPr/>
        </p:nvCxnSpPr>
        <p:spPr>
          <a:xfrm flipH="1">
            <a:off x="299946" y="2809127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7954D1C-24B8-E34E-AFFD-0A318A802012}"/>
              </a:ext>
            </a:extLst>
          </p:cNvPr>
          <p:cNvCxnSpPr>
            <a:cxnSpLocks/>
          </p:cNvCxnSpPr>
          <p:nvPr/>
        </p:nvCxnSpPr>
        <p:spPr>
          <a:xfrm flipV="1">
            <a:off x="321469" y="2765068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A5AAA07-F257-8C4F-AF4F-61C9C040ACCF}"/>
              </a:ext>
            </a:extLst>
          </p:cNvPr>
          <p:cNvCxnSpPr>
            <a:cxnSpLocks/>
          </p:cNvCxnSpPr>
          <p:nvPr/>
        </p:nvCxnSpPr>
        <p:spPr>
          <a:xfrm>
            <a:off x="321611" y="28146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9FECE7-8A6A-7543-89A7-28718CE6F467}"/>
              </a:ext>
            </a:extLst>
          </p:cNvPr>
          <p:cNvSpPr/>
          <p:nvPr/>
        </p:nvSpPr>
        <p:spPr>
          <a:xfrm>
            <a:off x="2792718" y="1926661"/>
            <a:ext cx="1172685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:TimetableCommand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91A8FFF-FED5-F644-848A-E8292FA87745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1280838" y="2079061"/>
            <a:ext cx="1511880" cy="1098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42871A1-0E89-9B43-8493-EDA30B4653AE}"/>
              </a:ext>
            </a:extLst>
          </p:cNvPr>
          <p:cNvSpPr txBox="1"/>
          <p:nvPr/>
        </p:nvSpPr>
        <p:spPr>
          <a:xfrm>
            <a:off x="1408312" y="1594802"/>
            <a:ext cx="157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990EC0C-D330-AC45-BB08-C9B4A9F49768}"/>
              </a:ext>
            </a:extLst>
          </p:cNvPr>
          <p:cNvCxnSpPr>
            <a:cxnSpLocks/>
            <a:stCxn id="158" idx="0"/>
          </p:cNvCxnSpPr>
          <p:nvPr/>
        </p:nvCxnSpPr>
        <p:spPr>
          <a:xfrm flipH="1">
            <a:off x="3334974" y="2230720"/>
            <a:ext cx="7761" cy="45040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6BFF369-43E6-D945-B7E0-0CEC7D07E661}"/>
              </a:ext>
            </a:extLst>
          </p:cNvPr>
          <p:cNvSpPr/>
          <p:nvPr/>
        </p:nvSpPr>
        <p:spPr>
          <a:xfrm>
            <a:off x="3285586" y="2230720"/>
            <a:ext cx="114298" cy="23345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115E5F-8B29-6549-A28D-B0F0C65DB48F}"/>
              </a:ext>
            </a:extLst>
          </p:cNvPr>
          <p:cNvCxnSpPr>
            <a:cxnSpLocks/>
          </p:cNvCxnSpPr>
          <p:nvPr/>
        </p:nvCxnSpPr>
        <p:spPr>
          <a:xfrm flipH="1">
            <a:off x="1267997" y="2462671"/>
            <a:ext cx="2057663" cy="15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D73967-D422-584F-9D48-5644658238B4}"/>
              </a:ext>
            </a:extLst>
          </p:cNvPr>
          <p:cNvCxnSpPr>
            <a:cxnSpLocks/>
          </p:cNvCxnSpPr>
          <p:nvPr/>
        </p:nvCxnSpPr>
        <p:spPr>
          <a:xfrm flipV="1">
            <a:off x="1270825" y="242457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662DA8C-488D-DD49-8BE9-7FDFF281FFFB}"/>
              </a:ext>
            </a:extLst>
          </p:cNvPr>
          <p:cNvCxnSpPr>
            <a:cxnSpLocks/>
          </p:cNvCxnSpPr>
          <p:nvPr/>
        </p:nvCxnSpPr>
        <p:spPr>
          <a:xfrm>
            <a:off x="1263865" y="246417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ECADE7-84E6-BC43-AD74-5D3B78AA0B4D}"/>
              </a:ext>
            </a:extLst>
          </p:cNvPr>
          <p:cNvSpPr/>
          <p:nvPr/>
        </p:nvSpPr>
        <p:spPr>
          <a:xfrm>
            <a:off x="4742885" y="311351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:Timetable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0CCA115-ED3B-9949-A6F4-1BF80AE4D6B1}"/>
              </a:ext>
            </a:extLst>
          </p:cNvPr>
          <p:cNvCxnSpPr>
            <a:cxnSpLocks/>
          </p:cNvCxnSpPr>
          <p:nvPr/>
        </p:nvCxnSpPr>
        <p:spPr>
          <a:xfrm flipH="1">
            <a:off x="5282864" y="3490745"/>
            <a:ext cx="7439" cy="2227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9523C36-FA47-9D41-8DB9-2BB25645521B}"/>
              </a:ext>
            </a:extLst>
          </p:cNvPr>
          <p:cNvSpPr/>
          <p:nvPr/>
        </p:nvSpPr>
        <p:spPr>
          <a:xfrm>
            <a:off x="5232459" y="3487639"/>
            <a:ext cx="114298" cy="177007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43819BC-D1E4-7142-BA63-6D7997C632F5}"/>
              </a:ext>
            </a:extLst>
          </p:cNvPr>
          <p:cNvSpPr/>
          <p:nvPr/>
        </p:nvSpPr>
        <p:spPr>
          <a:xfrm>
            <a:off x="8058082" y="4475466"/>
            <a:ext cx="993266" cy="3628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:TimetableStorage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082F966-32C7-5E4C-9ADD-1306C6F98A3E}"/>
              </a:ext>
            </a:extLst>
          </p:cNvPr>
          <p:cNvCxnSpPr>
            <a:cxnSpLocks/>
          </p:cNvCxnSpPr>
          <p:nvPr/>
        </p:nvCxnSpPr>
        <p:spPr>
          <a:xfrm flipV="1">
            <a:off x="3406471" y="3342186"/>
            <a:ext cx="1332134" cy="117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4BF28F9-F9C5-F645-ACEF-30FBB081A985}"/>
              </a:ext>
            </a:extLst>
          </p:cNvPr>
          <p:cNvSpPr txBox="1"/>
          <p:nvPr/>
        </p:nvSpPr>
        <p:spPr>
          <a:xfrm>
            <a:off x="3794697" y="2935320"/>
            <a:ext cx="133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inputLesson(lessonDetails : String[])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09B84CA-E1F5-0A48-B56E-E4F5A1EB9853}"/>
              </a:ext>
            </a:extLst>
          </p:cNvPr>
          <p:cNvCxnSpPr>
            <a:cxnSpLocks/>
          </p:cNvCxnSpPr>
          <p:nvPr/>
        </p:nvCxnSpPr>
        <p:spPr>
          <a:xfrm flipH="1" flipV="1">
            <a:off x="3493647" y="5252232"/>
            <a:ext cx="1724466" cy="54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E54979-B1D0-9844-A9FF-5FD1E702CBF1}"/>
              </a:ext>
            </a:extLst>
          </p:cNvPr>
          <p:cNvCxnSpPr>
            <a:cxnSpLocks/>
          </p:cNvCxnSpPr>
          <p:nvPr/>
        </p:nvCxnSpPr>
        <p:spPr>
          <a:xfrm flipV="1">
            <a:off x="3474453" y="521413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BA62D8D-DE09-7945-9CB6-2E2D5F372DF2}"/>
              </a:ext>
            </a:extLst>
          </p:cNvPr>
          <p:cNvCxnSpPr>
            <a:cxnSpLocks/>
          </p:cNvCxnSpPr>
          <p:nvPr/>
        </p:nvCxnSpPr>
        <p:spPr>
          <a:xfrm>
            <a:off x="3476691" y="525223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501B3E8-1B40-DC43-A955-FBDD94C1D9ED}"/>
              </a:ext>
            </a:extLst>
          </p:cNvPr>
          <p:cNvSpPr/>
          <p:nvPr/>
        </p:nvSpPr>
        <p:spPr>
          <a:xfrm>
            <a:off x="6756418" y="355492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B886B5-8767-544F-B4EB-4005B7AAE1F7}"/>
              </a:ext>
            </a:extLst>
          </p:cNvPr>
          <p:cNvCxnSpPr>
            <a:cxnSpLocks/>
            <a:stCxn id="175" idx="0"/>
          </p:cNvCxnSpPr>
          <p:nvPr/>
        </p:nvCxnSpPr>
        <p:spPr>
          <a:xfrm>
            <a:off x="7292917" y="3929049"/>
            <a:ext cx="0" cy="387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359B54-9372-1146-A643-A9CFB0041F33}"/>
              </a:ext>
            </a:extLst>
          </p:cNvPr>
          <p:cNvCxnSpPr>
            <a:cxnSpLocks/>
          </p:cNvCxnSpPr>
          <p:nvPr/>
        </p:nvCxnSpPr>
        <p:spPr>
          <a:xfrm>
            <a:off x="5343743" y="3757336"/>
            <a:ext cx="143023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5F0E4-CB56-0E40-8D1B-DAEFF3EAD8C4}"/>
              </a:ext>
            </a:extLst>
          </p:cNvPr>
          <p:cNvSpPr txBox="1"/>
          <p:nvPr/>
        </p:nvSpPr>
        <p:spPr>
          <a:xfrm>
            <a:off x="5591681" y="4201464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6FFC4D1-5508-D24D-A0F2-C1D6AB11DA10}"/>
              </a:ext>
            </a:extLst>
          </p:cNvPr>
          <p:cNvSpPr/>
          <p:nvPr/>
        </p:nvSpPr>
        <p:spPr>
          <a:xfrm>
            <a:off x="7235768" y="3929049"/>
            <a:ext cx="114298" cy="2758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5258165-4E5C-294D-A62A-C53B0D50D003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5361103" y="4204948"/>
            <a:ext cx="19318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3A29331-A57C-9F47-989B-D5A6F17CCE24}"/>
              </a:ext>
            </a:extLst>
          </p:cNvPr>
          <p:cNvCxnSpPr>
            <a:cxnSpLocks/>
          </p:cNvCxnSpPr>
          <p:nvPr/>
        </p:nvCxnSpPr>
        <p:spPr>
          <a:xfrm flipV="1">
            <a:off x="5356873" y="4170178"/>
            <a:ext cx="76377" cy="27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F24C928-D158-BE49-8308-76C113E8E4BF}"/>
              </a:ext>
            </a:extLst>
          </p:cNvPr>
          <p:cNvCxnSpPr>
            <a:cxnSpLocks/>
          </p:cNvCxnSpPr>
          <p:nvPr/>
        </p:nvCxnSpPr>
        <p:spPr>
          <a:xfrm>
            <a:off x="5349044" y="420852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1EE312-9204-A240-B59E-F3BDA8591FDB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8554715" y="4838365"/>
            <a:ext cx="11350" cy="7242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4C90F96-F359-4448-844B-D88E6A6992C6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5343743" y="4656916"/>
            <a:ext cx="2714339" cy="10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80A67B-D028-5E49-B860-05FD05A2D01C}"/>
              </a:ext>
            </a:extLst>
          </p:cNvPr>
          <p:cNvCxnSpPr>
            <a:cxnSpLocks/>
            <a:stCxn id="184" idx="2"/>
          </p:cNvCxnSpPr>
          <p:nvPr/>
        </p:nvCxnSpPr>
        <p:spPr>
          <a:xfrm flipH="1">
            <a:off x="5361102" y="5068647"/>
            <a:ext cx="319500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5D1D77F-6160-0646-B715-591B5390DE4A}"/>
              </a:ext>
            </a:extLst>
          </p:cNvPr>
          <p:cNvCxnSpPr>
            <a:cxnSpLocks/>
          </p:cNvCxnSpPr>
          <p:nvPr/>
        </p:nvCxnSpPr>
        <p:spPr>
          <a:xfrm flipV="1">
            <a:off x="5348902" y="5035711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5150F64-70BC-1A43-B876-F56D7015AEF9}"/>
              </a:ext>
            </a:extLst>
          </p:cNvPr>
          <p:cNvCxnSpPr>
            <a:cxnSpLocks/>
          </p:cNvCxnSpPr>
          <p:nvPr/>
        </p:nvCxnSpPr>
        <p:spPr>
          <a:xfrm>
            <a:off x="5351140" y="5073808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078BD7-A728-4447-B48F-139A95D9A010}"/>
              </a:ext>
            </a:extLst>
          </p:cNvPr>
          <p:cNvSpPr/>
          <p:nvPr/>
        </p:nvSpPr>
        <p:spPr>
          <a:xfrm>
            <a:off x="8498954" y="4843525"/>
            <a:ext cx="114298" cy="2251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D08500C-17BB-934F-8CC0-68E0E6EDEA97}"/>
              </a:ext>
            </a:extLst>
          </p:cNvPr>
          <p:cNvSpPr txBox="1"/>
          <p:nvPr/>
        </p:nvSpPr>
        <p:spPr>
          <a:xfrm>
            <a:off x="7081245" y="4444956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00429F5-BEB6-7348-A7CF-09D90D9CA1B8}"/>
              </a:ext>
            </a:extLst>
          </p:cNvPr>
          <p:cNvSpPr txBox="1"/>
          <p:nvPr/>
        </p:nvSpPr>
        <p:spPr>
          <a:xfrm>
            <a:off x="3764821" y="18949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FDAE97A-8693-7744-8C47-B561C949EA2F}"/>
              </a:ext>
            </a:extLst>
          </p:cNvPr>
          <p:cNvSpPr/>
          <p:nvPr/>
        </p:nvSpPr>
        <p:spPr>
          <a:xfrm>
            <a:off x="5315286" y="434399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0D1094BF-09FA-6240-A922-C428AE964E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6283" y="4280531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6B239C60-300A-4C4D-A387-31021816A7B9}"/>
              </a:ext>
            </a:extLst>
          </p:cNvPr>
          <p:cNvCxnSpPr>
            <a:cxnSpLocks/>
          </p:cNvCxnSpPr>
          <p:nvPr/>
        </p:nvCxnSpPr>
        <p:spPr>
          <a:xfrm flipH="1">
            <a:off x="5377084" y="444752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A4D7C0-BFE9-8041-9B5A-85369D65F70D}"/>
              </a:ext>
            </a:extLst>
          </p:cNvPr>
          <p:cNvCxnSpPr>
            <a:cxnSpLocks/>
          </p:cNvCxnSpPr>
          <p:nvPr/>
        </p:nvCxnSpPr>
        <p:spPr>
          <a:xfrm flipV="1">
            <a:off x="5354345" y="452252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9C22157-7084-5A43-9F57-3ECA2D786C18}"/>
              </a:ext>
            </a:extLst>
          </p:cNvPr>
          <p:cNvCxnSpPr>
            <a:cxnSpLocks/>
          </p:cNvCxnSpPr>
          <p:nvPr/>
        </p:nvCxnSpPr>
        <p:spPr>
          <a:xfrm>
            <a:off x="5356583" y="456062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EB83254-EA39-C543-95B9-D0FCE53ADA18}"/>
              </a:ext>
            </a:extLst>
          </p:cNvPr>
          <p:cNvSpPr txBox="1"/>
          <p:nvPr/>
        </p:nvSpPr>
        <p:spPr>
          <a:xfrm>
            <a:off x="5529291" y="3429000"/>
            <a:ext cx="132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Lesson(lessonDetails : String[])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DB18D1-1C58-DF40-9EE9-BDB9FE59B4D4}"/>
              </a:ext>
            </a:extLst>
          </p:cNvPr>
          <p:cNvSpPr/>
          <p:nvPr/>
        </p:nvSpPr>
        <p:spPr>
          <a:xfrm>
            <a:off x="1157198" y="1988596"/>
            <a:ext cx="114298" cy="61716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7A47A5CD-446A-9D40-B1A3-91D65D307E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1219" y="192294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831CD29-9ABA-D247-A558-3B529D70E956}"/>
              </a:ext>
            </a:extLst>
          </p:cNvPr>
          <p:cNvSpPr txBox="1"/>
          <p:nvPr/>
        </p:nvSpPr>
        <p:spPr>
          <a:xfrm>
            <a:off x="5980315" y="3974881"/>
            <a:ext cx="45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lesson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1D93FEE-ACC1-664F-9AED-D7090823B794}"/>
              </a:ext>
            </a:extLst>
          </p:cNvPr>
          <p:cNvCxnSpPr/>
          <p:nvPr/>
        </p:nvCxnSpPr>
        <p:spPr>
          <a:xfrm>
            <a:off x="3393225" y="5888014"/>
            <a:ext cx="1634928" cy="123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8FA46AA-D6D4-B649-9222-4D643B1DDF4F}"/>
              </a:ext>
            </a:extLst>
          </p:cNvPr>
          <p:cNvSpPr/>
          <p:nvPr/>
        </p:nvSpPr>
        <p:spPr>
          <a:xfrm>
            <a:off x="5026094" y="5803966"/>
            <a:ext cx="906218" cy="2379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E54ED3D-FCEA-6041-AF3B-A0F65427BC24}"/>
              </a:ext>
            </a:extLst>
          </p:cNvPr>
          <p:cNvSpPr/>
          <p:nvPr/>
        </p:nvSpPr>
        <p:spPr>
          <a:xfrm>
            <a:off x="5392618" y="6036443"/>
            <a:ext cx="87041" cy="20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773828F-55D8-B645-81DC-F91567000CAD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5434923" y="6241343"/>
            <a:ext cx="1216" cy="4934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3AC615D-32A4-324F-BA89-38CDF8CB93F3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3485389" y="6241343"/>
            <a:ext cx="195075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E44CE9-CED1-BE45-998B-5AACA8CED33F}"/>
              </a:ext>
            </a:extLst>
          </p:cNvPr>
          <p:cNvCxnSpPr>
            <a:cxnSpLocks/>
          </p:cNvCxnSpPr>
          <p:nvPr/>
        </p:nvCxnSpPr>
        <p:spPr>
          <a:xfrm flipV="1">
            <a:off x="3492349" y="619626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3E4D4D5-5612-C940-899E-13A5C79F4A16}"/>
              </a:ext>
            </a:extLst>
          </p:cNvPr>
          <p:cNvCxnSpPr>
            <a:cxnSpLocks/>
          </p:cNvCxnSpPr>
          <p:nvPr/>
        </p:nvCxnSpPr>
        <p:spPr>
          <a:xfrm>
            <a:off x="3485389" y="623586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11845D-45E8-BD45-AD32-9BC9EE1C3A80}"/>
              </a:ext>
            </a:extLst>
          </p:cNvPr>
          <p:cNvSpPr/>
          <p:nvPr/>
        </p:nvSpPr>
        <p:spPr>
          <a:xfrm>
            <a:off x="3292173" y="3067915"/>
            <a:ext cx="114298" cy="348227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3303D34-A8AA-7B46-A3CF-818F86EAFE4B}"/>
              </a:ext>
            </a:extLst>
          </p:cNvPr>
          <p:cNvSpPr/>
          <p:nvPr/>
        </p:nvSpPr>
        <p:spPr>
          <a:xfrm>
            <a:off x="3366660" y="3224964"/>
            <a:ext cx="114298" cy="313501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C75D700A-79E3-8A45-8D52-20ACD88109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8504" y="317162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2FBEE2D6-3D6C-0244-BE2D-F058E088289E}"/>
              </a:ext>
            </a:extLst>
          </p:cNvPr>
          <p:cNvCxnSpPr>
            <a:cxnSpLocks/>
          </p:cNvCxnSpPr>
          <p:nvPr/>
        </p:nvCxnSpPr>
        <p:spPr>
          <a:xfrm flipH="1">
            <a:off x="3431419" y="6311809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4670303-ACCD-2E4A-A56B-EE74975E2301}"/>
              </a:ext>
            </a:extLst>
          </p:cNvPr>
          <p:cNvCxnSpPr>
            <a:cxnSpLocks/>
          </p:cNvCxnSpPr>
          <p:nvPr/>
        </p:nvCxnSpPr>
        <p:spPr>
          <a:xfrm flipV="1">
            <a:off x="3408680" y="6386812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41BA6E5-3C4C-3844-B5EF-7B42856AF52C}"/>
              </a:ext>
            </a:extLst>
          </p:cNvPr>
          <p:cNvCxnSpPr>
            <a:cxnSpLocks/>
          </p:cNvCxnSpPr>
          <p:nvPr/>
        </p:nvCxnSpPr>
        <p:spPr>
          <a:xfrm>
            <a:off x="3410918" y="6424909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9F98146-A901-4043-95E1-C6F1F7797E7A}"/>
              </a:ext>
            </a:extLst>
          </p:cNvPr>
          <p:cNvCxnSpPr>
            <a:cxnSpLocks/>
          </p:cNvCxnSpPr>
          <p:nvPr/>
        </p:nvCxnSpPr>
        <p:spPr>
          <a:xfrm>
            <a:off x="76200" y="3067915"/>
            <a:ext cx="3215973" cy="128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6F02770-6ACA-1749-A8FF-8082C12844B4}"/>
              </a:ext>
            </a:extLst>
          </p:cNvPr>
          <p:cNvCxnSpPr>
            <a:cxnSpLocks/>
            <a:stCxn id="209" idx="2"/>
          </p:cNvCxnSpPr>
          <p:nvPr/>
        </p:nvCxnSpPr>
        <p:spPr>
          <a:xfrm flipH="1">
            <a:off x="287780" y="6550190"/>
            <a:ext cx="306154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68E3A92-CFB9-5446-87CD-D34AC2298A84}"/>
              </a:ext>
            </a:extLst>
          </p:cNvPr>
          <p:cNvCxnSpPr>
            <a:cxnSpLocks/>
          </p:cNvCxnSpPr>
          <p:nvPr/>
        </p:nvCxnSpPr>
        <p:spPr>
          <a:xfrm flipV="1">
            <a:off x="294739" y="6505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4227BD9-2D76-E04F-A0B7-118CE59F51FB}"/>
              </a:ext>
            </a:extLst>
          </p:cNvPr>
          <p:cNvCxnSpPr>
            <a:cxnSpLocks/>
          </p:cNvCxnSpPr>
          <p:nvPr/>
        </p:nvCxnSpPr>
        <p:spPr>
          <a:xfrm>
            <a:off x="287779" y="654471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4BE36D2-F753-2A40-B1D0-4B3B6620DEE9}"/>
              </a:ext>
            </a:extLst>
          </p:cNvPr>
          <p:cNvSpPr txBox="1"/>
          <p:nvPr/>
        </p:nvSpPr>
        <p:spPr>
          <a:xfrm>
            <a:off x="3830381" y="622349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FE1F3C-728A-034A-B8D6-A42B1BAE7C11}"/>
              </a:ext>
            </a:extLst>
          </p:cNvPr>
          <p:cNvSpPr txBox="1"/>
          <p:nvPr/>
        </p:nvSpPr>
        <p:spPr>
          <a:xfrm>
            <a:off x="1880962" y="633485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FC40989-1521-4F4D-8EF4-5617A3447D7A}"/>
              </a:ext>
            </a:extLst>
          </p:cNvPr>
          <p:cNvSpPr txBox="1"/>
          <p:nvPr/>
        </p:nvSpPr>
        <p:spPr>
          <a:xfrm>
            <a:off x="1862570" y="2478344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7F73C9-C8F1-A645-8785-61439B25A9E0}"/>
              </a:ext>
            </a:extLst>
          </p:cNvPr>
          <p:cNvSpPr txBox="1"/>
          <p:nvPr/>
        </p:nvSpPr>
        <p:spPr>
          <a:xfrm>
            <a:off x="423224" y="2818350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8B611AE-196C-8947-B95F-0B6C5CC69A6A}"/>
              </a:ext>
            </a:extLst>
          </p:cNvPr>
          <p:cNvSpPr txBox="1"/>
          <p:nvPr/>
        </p:nvSpPr>
        <p:spPr>
          <a:xfrm>
            <a:off x="16398" y="1474955"/>
            <a:ext cx="114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</a:t>
            </a:r>
          </a:p>
          <a:p>
            <a:r>
              <a:rPr lang="en-US" sz="800" dirty="0"/>
              <a:t>String)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86F4697-76A7-DA48-B378-E06A11089767}"/>
              </a:ext>
            </a:extLst>
          </p:cNvPr>
          <p:cNvSpPr txBox="1"/>
          <p:nvPr/>
        </p:nvSpPr>
        <p:spPr>
          <a:xfrm>
            <a:off x="1848022" y="2835200"/>
            <a:ext cx="1142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</p:spTree>
    <p:extLst>
      <p:ext uri="{BB962C8B-B14F-4D97-AF65-F5344CB8AC3E}">
        <p14:creationId xmlns:p14="http://schemas.microsoft.com/office/powerpoint/2010/main" val="335212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664C5A1-423E-40B4-9E97-058D7412819B}"/>
              </a:ext>
            </a:extLst>
          </p:cNvPr>
          <p:cNvGrpSpPr/>
          <p:nvPr/>
        </p:nvGrpSpPr>
        <p:grpSpPr>
          <a:xfrm>
            <a:off x="905638" y="2799839"/>
            <a:ext cx="113349" cy="229735"/>
            <a:chOff x="892968" y="2808822"/>
            <a:chExt cx="113349" cy="229735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A8E107C-0875-4249-A48C-702F2940B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9239D9D-63FC-4E42-9ECA-8EB536D46D5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16">
              <a:extLst>
                <a:ext uri="{FF2B5EF4-FFF2-40B4-BE49-F238E27FC236}">
                  <a16:creationId xmlns:a16="http://schemas.microsoft.com/office/drawing/2014/main" id="{EC3DA632-1C8E-46BF-8F8F-E90921BF43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parseCommand(“input”)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parseSubCommand(“subInput”, “commandWord”)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23174" y="2199584"/>
            <a:ext cx="184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PlannerCommand(“subcommand”, “parsedArguments”)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4294608" y="4316562"/>
            <a:ext cx="2256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addEvent(event, “false”)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writeToFile(“data”)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CommandResult(“feedbackToUser”)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C092-7133-4FD3-8A79-79B1622BA7B8}"/>
              </a:ext>
            </a:extLst>
          </p:cNvPr>
          <p:cNvGrpSpPr/>
          <p:nvPr/>
        </p:nvGrpSpPr>
        <p:grpSpPr>
          <a:xfrm>
            <a:off x="-5856" y="6130676"/>
            <a:ext cx="3455771" cy="158815"/>
            <a:chOff x="-1060" y="6165785"/>
            <a:chExt cx="3455771" cy="158815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4" y="6259113"/>
              <a:ext cx="3439417" cy="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0" y="6165785"/>
              <a:ext cx="144459" cy="968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2933" y="6262667"/>
              <a:ext cx="114483" cy="619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44362" y="2158311"/>
            <a:ext cx="7467594" cy="3937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7770" y="2165301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58954" y="216019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5294" y="2169348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33455" y="2342241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565" cy="3717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830222" y="3504554"/>
            <a:ext cx="1262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addEvent(event, “true”)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C427C3-DEF9-4D00-ACA1-8167C8E1A210}"/>
              </a:ext>
            </a:extLst>
          </p:cNvPr>
          <p:cNvGrpSpPr/>
          <p:nvPr/>
        </p:nvGrpSpPr>
        <p:grpSpPr>
          <a:xfrm>
            <a:off x="381004" y="4960393"/>
            <a:ext cx="2449891" cy="143144"/>
            <a:chOff x="381004" y="4960393"/>
            <a:chExt cx="2449891" cy="14314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A55581-2724-4465-8C6A-58FFD769E3C3}"/>
              </a:ext>
            </a:extLst>
          </p:cNvPr>
          <p:cNvGrpSpPr/>
          <p:nvPr/>
        </p:nvGrpSpPr>
        <p:grpSpPr>
          <a:xfrm>
            <a:off x="2814885" y="2203047"/>
            <a:ext cx="3388769" cy="107146"/>
            <a:chOff x="2814885" y="2203047"/>
            <a:chExt cx="3388769" cy="10714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8E8EA04-53AD-4730-9505-668212522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95" y="2246826"/>
              <a:ext cx="3372759" cy="858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6F9E168-868E-430B-AC90-DA119B86F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885" y="2203047"/>
              <a:ext cx="87868" cy="557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897322-8D46-42FF-A0F1-04E5DA2C4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8794" y="2258756"/>
              <a:ext cx="90290" cy="514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E4D02DB-DDE1-4D7E-AD78-AB899B1773C8}"/>
              </a:ext>
            </a:extLst>
          </p:cNvPr>
          <p:cNvSpPr txBox="1"/>
          <p:nvPr/>
        </p:nvSpPr>
        <p:spPr>
          <a:xfrm>
            <a:off x="4957056" y="2202471"/>
            <a:ext cx="68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BEA755-97D3-4B0A-88D1-23114AFEFBE0}"/>
              </a:ext>
            </a:extLst>
          </p:cNvPr>
          <p:cNvSpPr txBox="1"/>
          <p:nvPr/>
        </p:nvSpPr>
        <p:spPr>
          <a:xfrm>
            <a:off x="3918330" y="2966222"/>
            <a:ext cx="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CA885-18E2-428F-8593-CFA450082204}"/>
              </a:ext>
            </a:extLst>
          </p:cNvPr>
          <p:cNvSpPr txBox="1"/>
          <p:nvPr/>
        </p:nvSpPr>
        <p:spPr>
          <a:xfrm>
            <a:off x="3810000" y="1244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8B8C70-7EFD-4E97-A7D4-54CFAA6BCDBC}"/>
              </a:ext>
            </a:extLst>
          </p:cNvPr>
          <p:cNvGrpSpPr/>
          <p:nvPr/>
        </p:nvGrpSpPr>
        <p:grpSpPr>
          <a:xfrm>
            <a:off x="2828290" y="5352050"/>
            <a:ext cx="3276600" cy="1295400"/>
            <a:chOff x="3556928" y="2514600"/>
            <a:chExt cx="2539072" cy="1828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F819EB-BEDD-48E0-905B-41982292804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Planner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D8C525-92CC-42DB-B113-BAC0CF257CD6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u="sng" dirty="0"/>
                <a:t>scheduleOfAllDates: ArrayList&lt;Event&gt;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54EBB5-8D0A-4997-AE33-658317E23FC3}"/>
                </a:ext>
              </a:extLst>
            </p:cNvPr>
            <p:cNvSpPr/>
            <p:nvPr/>
          </p:nvSpPr>
          <p:spPr>
            <a:xfrm>
              <a:off x="3556928" y="3352800"/>
              <a:ext cx="2539072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Planner(moduleList: ModuleList)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hasTimeConflict(eventToBeAdded: Event): Boolean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filterPlanner(date: String): ArrayList&lt;Event&gt;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46C47D-67E7-44AB-9E76-6B4F50EA2052}"/>
              </a:ext>
            </a:extLst>
          </p:cNvPr>
          <p:cNvGrpSpPr/>
          <p:nvPr/>
        </p:nvGrpSpPr>
        <p:grpSpPr>
          <a:xfrm>
            <a:off x="507900" y="3007143"/>
            <a:ext cx="1752600" cy="842962"/>
            <a:chOff x="3556928" y="2514600"/>
            <a:chExt cx="2539072" cy="18287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7FF853-F8FF-48AB-852C-E052CE275601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ModuleList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630C40-D885-4133-865C-16B1DEF04D1F}"/>
                </a:ext>
              </a:extLst>
            </p:cNvPr>
            <p:cNvSpPr/>
            <p:nvPr/>
          </p:nvSpPr>
          <p:spPr>
            <a:xfrm>
              <a:off x="3556928" y="2971801"/>
              <a:ext cx="2539072" cy="28283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92803-E43F-4F3C-A041-37E8EC73E2A6}"/>
                </a:ext>
              </a:extLst>
            </p:cNvPr>
            <p:cNvSpPr/>
            <p:nvPr/>
          </p:nvSpPr>
          <p:spPr>
            <a:xfrm>
              <a:off x="3556928" y="3254636"/>
              <a:ext cx="2539072" cy="10887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getMyModules(): ArrayList&lt;ModuleDetails&gt;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6477-9DF8-4328-9F36-28760E1AAF81}"/>
              </a:ext>
            </a:extLst>
          </p:cNvPr>
          <p:cNvGrpSpPr/>
          <p:nvPr/>
        </p:nvGrpSpPr>
        <p:grpSpPr>
          <a:xfrm>
            <a:off x="5077560" y="2789332"/>
            <a:ext cx="3581400" cy="1394818"/>
            <a:chOff x="3556928" y="2514600"/>
            <a:chExt cx="2539072" cy="1828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69D8E9-95B6-474F-A8AC-FDF0D416331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ModuleSyncer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18CE76-1DAD-407B-8850-C6C9D20D425E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88E672-0B6A-42D3-BC69-7793765E98F2}"/>
                </a:ext>
              </a:extLst>
            </p:cNvPr>
            <p:cNvSpPr/>
            <p:nvPr/>
          </p:nvSpPr>
          <p:spPr>
            <a:xfrm>
              <a:off x="3556928" y="3165566"/>
              <a:ext cx="2539072" cy="117783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ModuleSyncer(moduleList: ModuleList, date: String)</a:t>
              </a:r>
            </a:p>
            <a:p>
              <a:pPr algn="ctr"/>
              <a:r>
                <a:rPr lang="en-SG" sz="1100" dirty="0"/>
                <a:t>+ getLessonsAndExamsAsEventsOnDate(): ArrayList&lt;Event&gt;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getLessonsOnDate()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getExamsOnDate(moduleList: ModuleList)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B0248-D9C3-4F3F-A186-503971EAA5E9}"/>
              </a:ext>
            </a:extLst>
          </p:cNvPr>
          <p:cNvGrpSpPr/>
          <p:nvPr/>
        </p:nvGrpSpPr>
        <p:grpSpPr>
          <a:xfrm>
            <a:off x="6019800" y="810784"/>
            <a:ext cx="2209800" cy="792053"/>
            <a:chOff x="3556928" y="2514600"/>
            <a:chExt cx="2539072" cy="18288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4C4F2-C197-488E-BB88-53037BF2686F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Timetable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2DD9EA-28A4-4277-AB2F-F9E3AAF52227}"/>
                </a:ext>
              </a:extLst>
            </p:cNvPr>
            <p:cNvSpPr/>
            <p:nvPr/>
          </p:nvSpPr>
          <p:spPr>
            <a:xfrm>
              <a:off x="3556928" y="2971799"/>
              <a:ext cx="2539072" cy="8382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u="sng" dirty="0"/>
                <a:t>+ lessonStorage: ArrayList&lt;Lesson&gt;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099F3C-AD65-41D8-8B7A-63274F9BDDBE}"/>
                </a:ext>
              </a:extLst>
            </p:cNvPr>
            <p:cNvSpPr/>
            <p:nvPr/>
          </p:nvSpPr>
          <p:spPr>
            <a:xfrm>
              <a:off x="3556928" y="3810001"/>
              <a:ext cx="2539072" cy="5333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EE6CB-0912-4690-818D-A97DD869D225}"/>
              </a:ext>
            </a:extLst>
          </p:cNvPr>
          <p:cNvGrpSpPr/>
          <p:nvPr/>
        </p:nvGrpSpPr>
        <p:grpSpPr>
          <a:xfrm>
            <a:off x="2594517" y="420084"/>
            <a:ext cx="2689860" cy="1165470"/>
            <a:chOff x="3556928" y="2514600"/>
            <a:chExt cx="2539072" cy="1828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EEB6D2-655E-4C80-B10A-2EED6A451682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ExamsGetter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43EF8E-329E-4DCE-AAD5-1C3EDE021C87}"/>
                </a:ext>
              </a:extLst>
            </p:cNvPr>
            <p:cNvSpPr/>
            <p:nvPr/>
          </p:nvSpPr>
          <p:spPr>
            <a:xfrm>
              <a:off x="3556928" y="2971800"/>
              <a:ext cx="2539072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dirty="0"/>
                <a:t>exams: ArrayList&lt;Event&gt;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38E247-AECF-4FA2-885C-103CFC3A72B7}"/>
                </a:ext>
              </a:extLst>
            </p:cNvPr>
            <p:cNvSpPr/>
            <p:nvPr/>
          </p:nvSpPr>
          <p:spPr>
            <a:xfrm>
              <a:off x="3556928" y="3505200"/>
              <a:ext cx="2539072" cy="838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ExamsGetter(moduleList: ModuleList)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retrieveModuleExams(): void</a:t>
              </a:r>
            </a:p>
            <a:p>
              <a:pPr algn="ctr"/>
              <a:r>
                <a:rPr lang="en-SG" sz="1100" dirty="0"/>
                <a:t>+ getExams(): ArrayList&lt;Event&gt;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B79E48-01EE-4DE1-8AC6-7E194610D2B5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flipH="1" flipV="1">
            <a:off x="1384200" y="3850105"/>
            <a:ext cx="1444090" cy="16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2BD7FB-7D96-4CEA-BDC3-4E0CEFCE6774}"/>
              </a:ext>
            </a:extLst>
          </p:cNvPr>
          <p:cNvGrpSpPr/>
          <p:nvPr/>
        </p:nvGrpSpPr>
        <p:grpSpPr>
          <a:xfrm rot="21319929">
            <a:off x="2257405" y="3294798"/>
            <a:ext cx="2823249" cy="207237"/>
            <a:chOff x="2406400" y="1168669"/>
            <a:chExt cx="2479021" cy="18464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0D3AC9-FD2A-4778-9489-9F652BBA6D96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BBCD1F-593F-4602-A7C8-696B2DEA0A5F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4B6758-6841-46AE-B37D-535C157C01C3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EA516-997F-4E04-A2EE-217DCC132559}"/>
              </a:ext>
            </a:extLst>
          </p:cNvPr>
          <p:cNvCxnSpPr>
            <a:cxnSpLocks/>
            <a:stCxn id="27" idx="1"/>
            <a:endCxn id="9" idx="0"/>
          </p:cNvCxnSpPr>
          <p:nvPr/>
        </p:nvCxnSpPr>
        <p:spPr>
          <a:xfrm flipH="1">
            <a:off x="1384200" y="1318467"/>
            <a:ext cx="1210317" cy="16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3AEEA1-3308-4ECE-81F1-6591E73CA242}"/>
              </a:ext>
            </a:extLst>
          </p:cNvPr>
          <p:cNvGrpSpPr/>
          <p:nvPr/>
        </p:nvGrpSpPr>
        <p:grpSpPr>
          <a:xfrm>
            <a:off x="6934200" y="1622352"/>
            <a:ext cx="329617" cy="1173992"/>
            <a:chOff x="6934200" y="1622352"/>
            <a:chExt cx="329617" cy="117399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B3DD21-F326-4FAE-81B4-C62A8C5F2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0446" y="1625590"/>
              <a:ext cx="16472" cy="1170754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895E5D-5D73-457D-B71C-52863B55AC03}"/>
                </a:ext>
              </a:extLst>
            </p:cNvPr>
            <p:cNvCxnSpPr>
              <a:cxnSpLocks/>
            </p:cNvCxnSpPr>
            <p:nvPr/>
          </p:nvCxnSpPr>
          <p:spPr>
            <a:xfrm>
              <a:off x="7100446" y="1622352"/>
              <a:ext cx="163371" cy="189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05A7B2-7E59-4855-82F7-19632891E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1625634"/>
              <a:ext cx="166246" cy="182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268CD02-C844-4221-B0F3-625EC7AAD9DD}"/>
              </a:ext>
            </a:extLst>
          </p:cNvPr>
          <p:cNvGrpSpPr/>
          <p:nvPr/>
        </p:nvGrpSpPr>
        <p:grpSpPr>
          <a:xfrm rot="2100429">
            <a:off x="3990359" y="2067996"/>
            <a:ext cx="1784589" cy="134480"/>
            <a:chOff x="2406400" y="1168669"/>
            <a:chExt cx="2479021" cy="184647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8598095-8AF8-4974-B8FA-1BDD444BD72F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F6E70F-705D-4726-B9F0-4F9CEC28C3B9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8ED79CD-7AC5-4A14-AD6B-B45028F3FC9F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3DC51C-F3E0-4C7C-9A54-AD9BF871EF40}"/>
              </a:ext>
            </a:extLst>
          </p:cNvPr>
          <p:cNvGrpSpPr/>
          <p:nvPr/>
        </p:nvGrpSpPr>
        <p:grpSpPr>
          <a:xfrm rot="6992883">
            <a:off x="5757428" y="4915334"/>
            <a:ext cx="1784589" cy="134480"/>
            <a:chOff x="2406400" y="1168669"/>
            <a:chExt cx="2479021" cy="184647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7FE3B18-DF7C-42C0-B82A-3D34DDBFDE3E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80DE55-EDBE-41A6-89AD-2BD885C328F3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49D160-5736-456F-852D-95DC4FDA6B3B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0ED6350-5ABE-4010-B7C4-0854C2E0E5F5}"/>
              </a:ext>
            </a:extLst>
          </p:cNvPr>
          <p:cNvSpPr txBox="1"/>
          <p:nvPr/>
        </p:nvSpPr>
        <p:spPr>
          <a:xfrm rot="2955254">
            <a:off x="1251691" y="4094978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0 .. 1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3D5F98-A1A9-4018-8722-64CEB269D657}"/>
              </a:ext>
            </a:extLst>
          </p:cNvPr>
          <p:cNvSpPr txBox="1"/>
          <p:nvPr/>
        </p:nvSpPr>
        <p:spPr>
          <a:xfrm rot="2903372">
            <a:off x="1409851" y="4014987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moduleList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31F021-D5F4-4BF1-A170-CF46A56DC3C8}"/>
              </a:ext>
            </a:extLst>
          </p:cNvPr>
          <p:cNvSpPr txBox="1"/>
          <p:nvPr/>
        </p:nvSpPr>
        <p:spPr>
          <a:xfrm rot="18415614">
            <a:off x="1425285" y="2546802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C9E89C-F2A3-4CFD-8840-5652350BB3FE}"/>
              </a:ext>
            </a:extLst>
          </p:cNvPr>
          <p:cNvSpPr txBox="1"/>
          <p:nvPr/>
        </p:nvSpPr>
        <p:spPr>
          <a:xfrm rot="18312161">
            <a:off x="1046701" y="2491602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moduleList</a:t>
            </a:r>
          </a:p>
        </p:txBody>
      </p:sp>
    </p:spTree>
    <p:extLst>
      <p:ext uri="{BB962C8B-B14F-4D97-AF65-F5344CB8AC3E}">
        <p14:creationId xmlns:p14="http://schemas.microsoft.com/office/powerpoint/2010/main" val="365329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ModuleList init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myModules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moduleCode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:ModuleDetails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70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561</Words>
  <Application>Microsoft Macintosh PowerPoint</Application>
  <PresentationFormat>On-screen Show (4:3)</PresentationFormat>
  <Paragraphs>209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Ramalingam Saravanamani</cp:lastModifiedBy>
  <cp:revision>75</cp:revision>
  <dcterms:created xsi:type="dcterms:W3CDTF">2016-07-22T14:33:02Z</dcterms:created>
  <dcterms:modified xsi:type="dcterms:W3CDTF">2021-10-23T04:16:18Z</dcterms:modified>
</cp:coreProperties>
</file>