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09"/>
    <a:srgbClr val="FFFD00"/>
    <a:srgbClr val="C5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7"/>
    <p:restoredTop sz="94472" autoAdjust="0"/>
  </p:normalViewPr>
  <p:slideViewPr>
    <p:cSldViewPr showGuides="1">
      <p:cViewPr>
        <p:scale>
          <a:sx n="100" d="100"/>
          <a:sy n="100" d="100"/>
        </p:scale>
        <p:origin x="658" y="-57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455B7-35F4-3248-9980-DA268DAEE9E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7C363-02C1-0D4B-B7C2-AACF0B0B3D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0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9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Kolinux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E29C451-5CBE-6A42-A635-6048DE0F2F0E}"/>
              </a:ext>
            </a:extLst>
          </p:cNvPr>
          <p:cNvSpPr/>
          <p:nvPr/>
        </p:nvSpPr>
        <p:spPr>
          <a:xfrm>
            <a:off x="533400" y="1344386"/>
            <a:ext cx="83058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1A343-C1BE-204F-953B-7258B0D65B88}"/>
              </a:ext>
            </a:extLst>
          </p:cNvPr>
          <p:cNvSpPr txBox="1"/>
          <p:nvPr/>
        </p:nvSpPr>
        <p:spPr>
          <a:xfrm>
            <a:off x="38862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Lesson Storage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6C14F9-4498-4647-8AF4-63A8DF4F2C08}"/>
              </a:ext>
            </a:extLst>
          </p:cNvPr>
          <p:cNvSpPr/>
          <p:nvPr/>
        </p:nvSpPr>
        <p:spPr>
          <a:xfrm>
            <a:off x="762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tutorial:Tutorial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383B7F-DDF8-5846-894C-F3FD9DA006D1}"/>
              </a:ext>
            </a:extLst>
          </p:cNvPr>
          <p:cNvCxnSpPr/>
          <p:nvPr/>
        </p:nvCxnSpPr>
        <p:spPr>
          <a:xfrm flipV="1">
            <a:off x="7848600" y="3399064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A2A4E4F-D2B3-C44E-AB94-AFCFC4105CDA}"/>
              </a:ext>
            </a:extLst>
          </p:cNvPr>
          <p:cNvSpPr/>
          <p:nvPr/>
        </p:nvSpPr>
        <p:spPr>
          <a:xfrm>
            <a:off x="7200900" y="4767942"/>
            <a:ext cx="1295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adding lesson of type LAB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2DB9B21-0081-F44F-8F1F-8A97F0CCB525}"/>
              </a:ext>
            </a:extLst>
          </p:cNvPr>
          <p:cNvSpPr/>
          <p:nvPr/>
        </p:nvSpPr>
        <p:spPr>
          <a:xfrm>
            <a:off x="3810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lecture:Lecture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D2D0FE3-3C89-F14F-87AE-0DD371D6A0B6}"/>
              </a:ext>
            </a:extLst>
          </p:cNvPr>
          <p:cNvSpPr/>
          <p:nvPr/>
        </p:nvSpPr>
        <p:spPr>
          <a:xfrm>
            <a:off x="7086600" y="2713264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lab:Lab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8626F6-E151-2948-8567-81C7EB835F07}"/>
              </a:ext>
            </a:extLst>
          </p:cNvPr>
          <p:cNvSpPr txBox="1"/>
          <p:nvPr/>
        </p:nvSpPr>
        <p:spPr>
          <a:xfrm>
            <a:off x="3676308" y="411966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</p:spTree>
    <p:extLst>
      <p:ext uri="{BB962C8B-B14F-4D97-AF65-F5344CB8AC3E}">
        <p14:creationId xmlns:p14="http://schemas.microsoft.com/office/powerpoint/2010/main" val="365422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5D1DA1-73DB-2B4C-82A1-9724BAD1B1DE}"/>
              </a:ext>
            </a:extLst>
          </p:cNvPr>
          <p:cNvSpPr/>
          <p:nvPr/>
        </p:nvSpPr>
        <p:spPr>
          <a:xfrm>
            <a:off x="381000" y="1379179"/>
            <a:ext cx="3837765" cy="434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4D3352-CF76-AF4F-92C8-A20064C118FE}"/>
              </a:ext>
            </a:extLst>
          </p:cNvPr>
          <p:cNvSpPr/>
          <p:nvPr/>
        </p:nvSpPr>
        <p:spPr>
          <a:xfrm>
            <a:off x="4413180" y="1379179"/>
            <a:ext cx="4647812" cy="434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AB0D4-F8DE-E641-8E4B-BAB3A46961CA}"/>
              </a:ext>
            </a:extLst>
          </p:cNvPr>
          <p:cNvSpPr txBox="1"/>
          <p:nvPr/>
        </p:nvSpPr>
        <p:spPr>
          <a:xfrm>
            <a:off x="1890186" y="139441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0EC1C-26EF-EA42-A983-4F878F666DD7}"/>
              </a:ext>
            </a:extLst>
          </p:cNvPr>
          <p:cNvSpPr txBox="1"/>
          <p:nvPr/>
        </p:nvSpPr>
        <p:spPr>
          <a:xfrm>
            <a:off x="6269131" y="1476038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Timetable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1A462D-5FD0-2745-846B-5E372FECA0CE}"/>
              </a:ext>
            </a:extLst>
          </p:cNvPr>
          <p:cNvSpPr/>
          <p:nvPr/>
        </p:nvSpPr>
        <p:spPr>
          <a:xfrm>
            <a:off x="609600" y="17526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FDED9C-0535-074D-A76C-F2E927F7EBBC}"/>
              </a:ext>
            </a:extLst>
          </p:cNvPr>
          <p:cNvCxnSpPr>
            <a:cxnSpLocks/>
          </p:cNvCxnSpPr>
          <p:nvPr/>
        </p:nvCxnSpPr>
        <p:spPr>
          <a:xfrm>
            <a:off x="1143000" y="2057400"/>
            <a:ext cx="0" cy="3719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334A720-FF53-4E46-8BA5-C1C27775B33F}"/>
              </a:ext>
            </a:extLst>
          </p:cNvPr>
          <p:cNvSpPr/>
          <p:nvPr/>
        </p:nvSpPr>
        <p:spPr>
          <a:xfrm>
            <a:off x="1085851" y="2362200"/>
            <a:ext cx="114298" cy="289560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1E55E1-AA14-C34A-90FA-AD200EA06FE0}"/>
              </a:ext>
            </a:extLst>
          </p:cNvPr>
          <p:cNvCxnSpPr/>
          <p:nvPr/>
        </p:nvCxnSpPr>
        <p:spPr>
          <a:xfrm>
            <a:off x="228600" y="2362200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B1A527-42E6-6A41-8372-32CBD76BA54F}"/>
              </a:ext>
            </a:extLst>
          </p:cNvPr>
          <p:cNvSpPr txBox="1"/>
          <p:nvPr/>
        </p:nvSpPr>
        <p:spPr>
          <a:xfrm>
            <a:off x="55263" y="2124198"/>
            <a:ext cx="1219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158ADE-B6B8-1C47-B186-3AE03536B3BD}"/>
              </a:ext>
            </a:extLst>
          </p:cNvPr>
          <p:cNvCxnSpPr>
            <a:cxnSpLocks/>
          </p:cNvCxnSpPr>
          <p:nvPr/>
        </p:nvCxnSpPr>
        <p:spPr>
          <a:xfrm flipH="1">
            <a:off x="228600" y="5257800"/>
            <a:ext cx="8572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0C96CD-C808-5C4A-9A91-B10059AFEF73}"/>
              </a:ext>
            </a:extLst>
          </p:cNvPr>
          <p:cNvCxnSpPr>
            <a:cxnSpLocks/>
          </p:cNvCxnSpPr>
          <p:nvPr/>
        </p:nvCxnSpPr>
        <p:spPr>
          <a:xfrm flipV="1">
            <a:off x="245377" y="5219702"/>
            <a:ext cx="93742" cy="380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DF571A-2068-4D43-AC81-C5F2E60082FD}"/>
              </a:ext>
            </a:extLst>
          </p:cNvPr>
          <p:cNvCxnSpPr>
            <a:cxnSpLocks/>
          </p:cNvCxnSpPr>
          <p:nvPr/>
        </p:nvCxnSpPr>
        <p:spPr>
          <a:xfrm>
            <a:off x="247615" y="525780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4CF6D1B-DD69-044F-A2E8-417C0CBDA0C8}"/>
              </a:ext>
            </a:extLst>
          </p:cNvPr>
          <p:cNvSpPr/>
          <p:nvPr/>
        </p:nvSpPr>
        <p:spPr>
          <a:xfrm>
            <a:off x="2630674" y="1785589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TimetableCommand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14A224B-FBCF-CB40-8622-7C8BDBC4501F}"/>
              </a:ext>
            </a:extLst>
          </p:cNvPr>
          <p:cNvCxnSpPr>
            <a:cxnSpLocks/>
          </p:cNvCxnSpPr>
          <p:nvPr/>
        </p:nvCxnSpPr>
        <p:spPr>
          <a:xfrm>
            <a:off x="1200149" y="2476375"/>
            <a:ext cx="2126656" cy="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3578EB3-280E-D846-9D34-AE13B6BD8EE8}"/>
              </a:ext>
            </a:extLst>
          </p:cNvPr>
          <p:cNvSpPr txBox="1"/>
          <p:nvPr/>
        </p:nvSpPr>
        <p:spPr>
          <a:xfrm>
            <a:off x="1295401" y="2213525"/>
            <a:ext cx="2514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parseSubCommand(subInput, “timetable”)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272A0C2-0AA5-3D4C-8A36-FA991A735EFE}"/>
              </a:ext>
            </a:extLst>
          </p:cNvPr>
          <p:cNvCxnSpPr>
            <a:cxnSpLocks/>
          </p:cNvCxnSpPr>
          <p:nvPr/>
        </p:nvCxnSpPr>
        <p:spPr>
          <a:xfrm>
            <a:off x="3388311" y="2095413"/>
            <a:ext cx="0" cy="36818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32D5EBF-7635-B44C-AC80-0FCA4C390815}"/>
              </a:ext>
            </a:extLst>
          </p:cNvPr>
          <p:cNvSpPr/>
          <p:nvPr/>
        </p:nvSpPr>
        <p:spPr>
          <a:xfrm>
            <a:off x="3326805" y="2476376"/>
            <a:ext cx="114298" cy="224800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95EBD0-A9B2-8F4B-A28A-69B0A1AFFD0D}"/>
              </a:ext>
            </a:extLst>
          </p:cNvPr>
          <p:cNvCxnSpPr>
            <a:cxnSpLocks/>
          </p:cNvCxnSpPr>
          <p:nvPr/>
        </p:nvCxnSpPr>
        <p:spPr>
          <a:xfrm flipH="1">
            <a:off x="1225266" y="4724393"/>
            <a:ext cx="210153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B07D57-F809-FE47-BE1A-F3553BFA72F9}"/>
              </a:ext>
            </a:extLst>
          </p:cNvPr>
          <p:cNvCxnSpPr>
            <a:cxnSpLocks/>
          </p:cNvCxnSpPr>
          <p:nvPr/>
        </p:nvCxnSpPr>
        <p:spPr>
          <a:xfrm flipV="1">
            <a:off x="1203648" y="4686297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266CF5-3B2C-4548-800A-D1EC5C1D399D}"/>
              </a:ext>
            </a:extLst>
          </p:cNvPr>
          <p:cNvCxnSpPr>
            <a:cxnSpLocks/>
          </p:cNvCxnSpPr>
          <p:nvPr/>
        </p:nvCxnSpPr>
        <p:spPr>
          <a:xfrm>
            <a:off x="1205886" y="4724394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6D174DB-0E83-0147-869A-B1841DF2DDC6}"/>
              </a:ext>
            </a:extLst>
          </p:cNvPr>
          <p:cNvSpPr/>
          <p:nvPr/>
        </p:nvSpPr>
        <p:spPr>
          <a:xfrm>
            <a:off x="4719584" y="1728742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&lt;&lt;class&gt;&gt;</a:t>
            </a:r>
          </a:p>
          <a:p>
            <a:pPr algn="ctr"/>
            <a:r>
              <a:rPr lang="en-US" sz="800" dirty="0"/>
              <a:t>Timetable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4C89C59-3044-EF49-9A10-A94E538760AB}"/>
              </a:ext>
            </a:extLst>
          </p:cNvPr>
          <p:cNvCxnSpPr>
            <a:cxnSpLocks/>
          </p:cNvCxnSpPr>
          <p:nvPr/>
        </p:nvCxnSpPr>
        <p:spPr>
          <a:xfrm>
            <a:off x="5274836" y="2102862"/>
            <a:ext cx="0" cy="36744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2722C1B-64D1-364B-B9EE-CA832FA69E42}"/>
              </a:ext>
            </a:extLst>
          </p:cNvPr>
          <p:cNvSpPr/>
          <p:nvPr/>
        </p:nvSpPr>
        <p:spPr>
          <a:xfrm>
            <a:off x="5232459" y="2895600"/>
            <a:ext cx="114298" cy="152400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3AC6BEB-F679-8447-B67B-1D9774FBCB9E}"/>
              </a:ext>
            </a:extLst>
          </p:cNvPr>
          <p:cNvSpPr/>
          <p:nvPr/>
        </p:nvSpPr>
        <p:spPr>
          <a:xfrm>
            <a:off x="8074534" y="1730578"/>
            <a:ext cx="919732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&lt;&lt;class&gt;&gt;</a:t>
            </a:r>
          </a:p>
          <a:p>
            <a:pPr algn="ctr"/>
            <a:r>
              <a:rPr lang="en-US" sz="800" dirty="0"/>
              <a:t>TimetableStorage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EEDF3C7-3C3C-6A4A-9D61-2384A29D77AA}"/>
              </a:ext>
            </a:extLst>
          </p:cNvPr>
          <p:cNvCxnSpPr>
            <a:cxnSpLocks/>
          </p:cNvCxnSpPr>
          <p:nvPr/>
        </p:nvCxnSpPr>
        <p:spPr>
          <a:xfrm>
            <a:off x="3438865" y="2895600"/>
            <a:ext cx="179359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B267F3E-B358-0546-84FF-4EAAAD33400A}"/>
              </a:ext>
            </a:extLst>
          </p:cNvPr>
          <p:cNvSpPr txBox="1"/>
          <p:nvPr/>
        </p:nvSpPr>
        <p:spPr>
          <a:xfrm>
            <a:off x="3992957" y="2690983"/>
            <a:ext cx="1453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inputLesson(Lesson Details)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0539CDB-DCB7-F242-8293-79C260A0BA19}"/>
              </a:ext>
            </a:extLst>
          </p:cNvPr>
          <p:cNvCxnSpPr>
            <a:cxnSpLocks/>
          </p:cNvCxnSpPr>
          <p:nvPr/>
        </p:nvCxnSpPr>
        <p:spPr>
          <a:xfrm flipH="1">
            <a:off x="3441103" y="4419600"/>
            <a:ext cx="178635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412B2CE-BDA0-2D41-A564-FBCF1F18876A}"/>
              </a:ext>
            </a:extLst>
          </p:cNvPr>
          <p:cNvCxnSpPr>
            <a:cxnSpLocks/>
          </p:cNvCxnSpPr>
          <p:nvPr/>
        </p:nvCxnSpPr>
        <p:spPr>
          <a:xfrm flipV="1">
            <a:off x="3438865" y="4381504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CDBB37E-99E1-FA45-9AA0-4120B2CB0636}"/>
              </a:ext>
            </a:extLst>
          </p:cNvPr>
          <p:cNvCxnSpPr>
            <a:cxnSpLocks/>
          </p:cNvCxnSpPr>
          <p:nvPr/>
        </p:nvCxnSpPr>
        <p:spPr>
          <a:xfrm>
            <a:off x="3441103" y="4419601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E873D9D-1E06-3C4F-823B-E32E33EE5B83}"/>
              </a:ext>
            </a:extLst>
          </p:cNvPr>
          <p:cNvSpPr/>
          <p:nvPr/>
        </p:nvSpPr>
        <p:spPr>
          <a:xfrm>
            <a:off x="6772110" y="3125040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lesson:Lesson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6BF0837-72BE-F64B-8DFD-D0313A5A9ECA}"/>
              </a:ext>
            </a:extLst>
          </p:cNvPr>
          <p:cNvCxnSpPr>
            <a:cxnSpLocks/>
            <a:stCxn id="102" idx="0"/>
          </p:cNvCxnSpPr>
          <p:nvPr/>
        </p:nvCxnSpPr>
        <p:spPr>
          <a:xfrm>
            <a:off x="7295656" y="3499160"/>
            <a:ext cx="19260" cy="22781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4EC64CE-0EE4-4941-AB2F-1D7EC3AB49DE}"/>
              </a:ext>
            </a:extLst>
          </p:cNvPr>
          <p:cNvCxnSpPr>
            <a:cxnSpLocks/>
          </p:cNvCxnSpPr>
          <p:nvPr/>
        </p:nvCxnSpPr>
        <p:spPr>
          <a:xfrm flipV="1">
            <a:off x="5368968" y="3368277"/>
            <a:ext cx="1403142" cy="20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D67DB58-55EE-2542-B93A-57F0EEDD45E7}"/>
              </a:ext>
            </a:extLst>
          </p:cNvPr>
          <p:cNvSpPr txBox="1"/>
          <p:nvPr/>
        </p:nvSpPr>
        <p:spPr>
          <a:xfrm>
            <a:off x="5555413" y="2872640"/>
            <a:ext cx="992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addLesson(lesson)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D66F112-BC28-764A-8343-B2FA41A2A1FB}"/>
              </a:ext>
            </a:extLst>
          </p:cNvPr>
          <p:cNvSpPr/>
          <p:nvPr/>
        </p:nvSpPr>
        <p:spPr>
          <a:xfrm>
            <a:off x="7238507" y="3499160"/>
            <a:ext cx="114298" cy="62532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5C1D507-E194-6447-8615-7C93E536F484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5368970" y="4124482"/>
            <a:ext cx="1926686" cy="1378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52E062-701C-0E47-8BAE-670C93FFFEE4}"/>
              </a:ext>
            </a:extLst>
          </p:cNvPr>
          <p:cNvCxnSpPr>
            <a:cxnSpLocks/>
          </p:cNvCxnSpPr>
          <p:nvPr/>
        </p:nvCxnSpPr>
        <p:spPr>
          <a:xfrm flipV="1">
            <a:off x="5359804" y="4101416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38F40BF-AAD1-7244-8940-B82C07835CD9}"/>
              </a:ext>
            </a:extLst>
          </p:cNvPr>
          <p:cNvCxnSpPr>
            <a:cxnSpLocks/>
          </p:cNvCxnSpPr>
          <p:nvPr/>
        </p:nvCxnSpPr>
        <p:spPr>
          <a:xfrm>
            <a:off x="5362042" y="4139513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7BA9C80-22C7-AF4A-9B1A-675CD75CFC40}"/>
              </a:ext>
            </a:extLst>
          </p:cNvPr>
          <p:cNvCxnSpPr>
            <a:cxnSpLocks/>
          </p:cNvCxnSpPr>
          <p:nvPr/>
        </p:nvCxnSpPr>
        <p:spPr>
          <a:xfrm>
            <a:off x="8534400" y="2119760"/>
            <a:ext cx="0" cy="36575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4FC1C4B-DAF9-7147-9D15-74AD2C16DF59}"/>
              </a:ext>
            </a:extLst>
          </p:cNvPr>
          <p:cNvCxnSpPr>
            <a:cxnSpLocks/>
          </p:cNvCxnSpPr>
          <p:nvPr/>
        </p:nvCxnSpPr>
        <p:spPr>
          <a:xfrm>
            <a:off x="7352805" y="3600380"/>
            <a:ext cx="112980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FEB09FD-AA65-1446-92AC-7FFEED096FA6}"/>
              </a:ext>
            </a:extLst>
          </p:cNvPr>
          <p:cNvCxnSpPr>
            <a:cxnSpLocks/>
          </p:cNvCxnSpPr>
          <p:nvPr/>
        </p:nvCxnSpPr>
        <p:spPr>
          <a:xfrm flipH="1">
            <a:off x="7358400" y="4063780"/>
            <a:ext cx="110876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2CC3FAB-7DFE-9F4D-9127-85AE74940705}"/>
              </a:ext>
            </a:extLst>
          </p:cNvPr>
          <p:cNvCxnSpPr>
            <a:cxnSpLocks/>
          </p:cNvCxnSpPr>
          <p:nvPr/>
        </p:nvCxnSpPr>
        <p:spPr>
          <a:xfrm flipV="1">
            <a:off x="7358398" y="4018520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BFB772D-E317-6148-BEAD-AFAE5B8ADFEB}"/>
              </a:ext>
            </a:extLst>
          </p:cNvPr>
          <p:cNvCxnSpPr>
            <a:cxnSpLocks/>
          </p:cNvCxnSpPr>
          <p:nvPr/>
        </p:nvCxnSpPr>
        <p:spPr>
          <a:xfrm>
            <a:off x="7360636" y="405661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41F27B1-93EB-A24B-AD2A-447887C05397}"/>
              </a:ext>
            </a:extLst>
          </p:cNvPr>
          <p:cNvSpPr/>
          <p:nvPr/>
        </p:nvSpPr>
        <p:spPr>
          <a:xfrm>
            <a:off x="8472508" y="3590867"/>
            <a:ext cx="114298" cy="47291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F7236D7-BA99-EF42-A7B3-4C3E42E15011}"/>
              </a:ext>
            </a:extLst>
          </p:cNvPr>
          <p:cNvSpPr txBox="1"/>
          <p:nvPr/>
        </p:nvSpPr>
        <p:spPr>
          <a:xfrm>
            <a:off x="7814411" y="3373512"/>
            <a:ext cx="747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AA4F582-D7A1-EE4F-8BEE-60AE7E1AFC30}"/>
              </a:ext>
            </a:extLst>
          </p:cNvPr>
          <p:cNvSpPr txBox="1"/>
          <p:nvPr/>
        </p:nvSpPr>
        <p:spPr>
          <a:xfrm>
            <a:off x="3676308" y="411966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B1B538-744C-9344-905D-C7654BA4560D}"/>
              </a:ext>
            </a:extLst>
          </p:cNvPr>
          <p:cNvSpPr/>
          <p:nvPr/>
        </p:nvSpPr>
        <p:spPr>
          <a:xfrm>
            <a:off x="5299690" y="3085805"/>
            <a:ext cx="114298" cy="10645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7A0E6004-29F4-E041-AD62-68F3E9DEEB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89762" y="2996007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32BE6738-A16F-7E48-9972-9547383140CD}"/>
              </a:ext>
            </a:extLst>
          </p:cNvPr>
          <p:cNvCxnSpPr>
            <a:cxnSpLocks/>
          </p:cNvCxnSpPr>
          <p:nvPr/>
        </p:nvCxnSpPr>
        <p:spPr>
          <a:xfrm flipH="1">
            <a:off x="5361488" y="3189330"/>
            <a:ext cx="62228" cy="167124"/>
          </a:xfrm>
          <a:prstGeom prst="bentConnector4">
            <a:avLst>
              <a:gd name="adj1" fmla="val -202494"/>
              <a:gd name="adj2" fmla="val 6592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710091E-4F5A-4D45-9A38-8D752CC98518}"/>
              </a:ext>
            </a:extLst>
          </p:cNvPr>
          <p:cNvCxnSpPr>
            <a:cxnSpLocks/>
          </p:cNvCxnSpPr>
          <p:nvPr/>
        </p:nvCxnSpPr>
        <p:spPr>
          <a:xfrm flipV="1">
            <a:off x="5338749" y="326433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3B062F3-D947-2745-9C86-EB1D2828E3E5}"/>
              </a:ext>
            </a:extLst>
          </p:cNvPr>
          <p:cNvCxnSpPr>
            <a:cxnSpLocks/>
          </p:cNvCxnSpPr>
          <p:nvPr/>
        </p:nvCxnSpPr>
        <p:spPr>
          <a:xfrm>
            <a:off x="5340987" y="330243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276B4C0-2EBD-314E-B34A-F6E33FE3F7E4}"/>
              </a:ext>
            </a:extLst>
          </p:cNvPr>
          <p:cNvSpPr txBox="1"/>
          <p:nvPr/>
        </p:nvSpPr>
        <p:spPr>
          <a:xfrm>
            <a:off x="5490947" y="3154473"/>
            <a:ext cx="1397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Lesson(Lesson Details)</a:t>
            </a:r>
          </a:p>
        </p:txBody>
      </p:sp>
    </p:spTree>
    <p:extLst>
      <p:ext uri="{BB962C8B-B14F-4D97-AF65-F5344CB8AC3E}">
        <p14:creationId xmlns:p14="http://schemas.microsoft.com/office/powerpoint/2010/main" val="187038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1CEFC0-7A1F-4161-AE29-8E67B66794D4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98BC2-4A42-4154-8E4E-D4AD5A36EFC7}"/>
              </a:ext>
            </a:extLst>
          </p:cNvPr>
          <p:cNvSpPr/>
          <p:nvPr/>
        </p:nvSpPr>
        <p:spPr>
          <a:xfrm>
            <a:off x="304800" y="11430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EC574A-8E61-45DD-8185-FF663D92E959}"/>
              </a:ext>
            </a:extLst>
          </p:cNvPr>
          <p:cNvCxnSpPr>
            <a:cxnSpLocks/>
          </p:cNvCxnSpPr>
          <p:nvPr/>
        </p:nvCxnSpPr>
        <p:spPr>
          <a:xfrm>
            <a:off x="876300" y="1447800"/>
            <a:ext cx="0" cy="18288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52B6B4A-32C9-4104-BDFB-5C819E0C04C5}"/>
              </a:ext>
            </a:extLst>
          </p:cNvPr>
          <p:cNvSpPr/>
          <p:nvPr/>
        </p:nvSpPr>
        <p:spPr>
          <a:xfrm>
            <a:off x="828676" y="1676400"/>
            <a:ext cx="94498" cy="144779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59A8E-43BA-4FE5-9504-9904338B0653}"/>
              </a:ext>
            </a:extLst>
          </p:cNvPr>
          <p:cNvCxnSpPr/>
          <p:nvPr/>
        </p:nvCxnSpPr>
        <p:spPr>
          <a:xfrm>
            <a:off x="0" y="1673352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35AEB7-63EB-4B1E-B403-B36C8240D6D6}"/>
              </a:ext>
            </a:extLst>
          </p:cNvPr>
          <p:cNvSpPr txBox="1"/>
          <p:nvPr/>
        </p:nvSpPr>
        <p:spPr>
          <a:xfrm>
            <a:off x="-10288" y="1670047"/>
            <a:ext cx="857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 : String)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7ADE-B729-426B-9195-BABA12E372B2}"/>
              </a:ext>
            </a:extLst>
          </p:cNvPr>
          <p:cNvSpPr txBox="1"/>
          <p:nvPr/>
        </p:nvSpPr>
        <p:spPr>
          <a:xfrm>
            <a:off x="966784" y="1569720"/>
            <a:ext cx="1624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 : String, commandWord : String)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A803C-5D0C-48A5-9D98-3BAC9B952BA7}"/>
              </a:ext>
            </a:extLst>
          </p:cNvPr>
          <p:cNvSpPr/>
          <p:nvPr/>
        </p:nvSpPr>
        <p:spPr>
          <a:xfrm>
            <a:off x="886588" y="2030194"/>
            <a:ext cx="95232" cy="7838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46663309-2E43-4EA5-92C4-23FD688BF9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429" y="19187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6A9E4C-D451-4E9F-A8F8-866E30C11318}"/>
              </a:ext>
            </a:extLst>
          </p:cNvPr>
          <p:cNvCxnSpPr>
            <a:cxnSpLocks/>
          </p:cNvCxnSpPr>
          <p:nvPr/>
        </p:nvCxnSpPr>
        <p:spPr>
          <a:xfrm>
            <a:off x="976310" y="2209800"/>
            <a:ext cx="17192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62D833-DEE1-471A-8777-509E4FF19CCE}"/>
              </a:ext>
            </a:extLst>
          </p:cNvPr>
          <p:cNvSpPr txBox="1"/>
          <p:nvPr/>
        </p:nvSpPr>
        <p:spPr>
          <a:xfrm>
            <a:off x="969632" y="2204611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PlannerCommand(subcommand : String, parsedArguments : String[])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5DAA2-65A0-42CB-9AEA-2AD84C424845}"/>
              </a:ext>
            </a:extLst>
          </p:cNvPr>
          <p:cNvSpPr/>
          <p:nvPr/>
        </p:nvSpPr>
        <p:spPr>
          <a:xfrm>
            <a:off x="2695573" y="2047184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8744-6C13-4C5E-859F-24B790DF788A}"/>
              </a:ext>
            </a:extLst>
          </p:cNvPr>
          <p:cNvSpPr/>
          <p:nvPr/>
        </p:nvSpPr>
        <p:spPr>
          <a:xfrm>
            <a:off x="3404217" y="2351984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456D04-AA43-448F-89E1-3C5678E057B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454711" y="2636639"/>
            <a:ext cx="8157" cy="42213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A99A0A-911A-4A4E-8F2B-852B1C25EFA8}"/>
              </a:ext>
            </a:extLst>
          </p:cNvPr>
          <p:cNvGrpSpPr/>
          <p:nvPr/>
        </p:nvGrpSpPr>
        <p:grpSpPr>
          <a:xfrm>
            <a:off x="981823" y="2604108"/>
            <a:ext cx="2422393" cy="109578"/>
            <a:chOff x="5359804" y="4101416"/>
            <a:chExt cx="1935852" cy="7769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11E4A94-44FE-496E-8365-1B0F84A63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7AFF03-7063-4653-98DD-FB66201B4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CB1B41-54AD-4014-A0A4-26B59C860E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B927B75-430A-4F7F-9B76-EB7C6B97A450}"/>
              </a:ext>
            </a:extLst>
          </p:cNvPr>
          <p:cNvSpPr txBox="1"/>
          <p:nvPr/>
        </p:nvSpPr>
        <p:spPr>
          <a:xfrm>
            <a:off x="1887008" y="2618379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0E26FD0-3576-471D-B79E-81C79B29B497}"/>
              </a:ext>
            </a:extLst>
          </p:cNvPr>
          <p:cNvGrpSpPr/>
          <p:nvPr/>
        </p:nvGrpSpPr>
        <p:grpSpPr>
          <a:xfrm>
            <a:off x="3485733" y="6003172"/>
            <a:ext cx="113349" cy="229735"/>
            <a:chOff x="892968" y="2808822"/>
            <a:chExt cx="113349" cy="22973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3F2BEF-40D2-4955-9040-32B88FE9D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F3630B-AC12-4BA1-A2B7-3EC721B370E2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16">
              <a:extLst>
                <a:ext uri="{FF2B5EF4-FFF2-40B4-BE49-F238E27FC236}">
                  <a16:creationId xmlns:a16="http://schemas.microsoft.com/office/drawing/2014/main" id="{5DB44956-D500-404F-99AD-9FB7E1A6B4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1BDDB96-6C07-45EB-80F9-4694663E3C3E}"/>
              </a:ext>
            </a:extLst>
          </p:cNvPr>
          <p:cNvSpPr txBox="1"/>
          <p:nvPr/>
        </p:nvSpPr>
        <p:spPr>
          <a:xfrm>
            <a:off x="1131588" y="2808822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3052DB0-5977-4E84-97A7-3B376ABD9A0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4049" y="3124198"/>
            <a:ext cx="85187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EB34F2A-B69B-42B4-A5CB-52E96B018E80}"/>
              </a:ext>
            </a:extLst>
          </p:cNvPr>
          <p:cNvGrpSpPr/>
          <p:nvPr/>
        </p:nvGrpSpPr>
        <p:grpSpPr>
          <a:xfrm>
            <a:off x="23674" y="3085349"/>
            <a:ext cx="95838" cy="77697"/>
            <a:chOff x="3438865" y="4381504"/>
            <a:chExt cx="95838" cy="7769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085482-1A64-4765-9731-E9FD1638E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865" y="4381504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81B9FD-ADB3-489F-8A73-4924EDC7E4FA}"/>
                </a:ext>
              </a:extLst>
            </p:cNvPr>
            <p:cNvCxnSpPr>
              <a:cxnSpLocks/>
            </p:cNvCxnSpPr>
            <p:nvPr/>
          </p:nvCxnSpPr>
          <p:spPr>
            <a:xfrm>
              <a:off x="3441103" y="4419601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7092EA9-5445-4F8C-AA7A-A514A1AD8521}"/>
              </a:ext>
            </a:extLst>
          </p:cNvPr>
          <p:cNvSpPr txBox="1"/>
          <p:nvPr/>
        </p:nvSpPr>
        <p:spPr>
          <a:xfrm>
            <a:off x="143399" y="2930835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978A6A-75A8-4869-A83B-C66D6D40EEBD}"/>
              </a:ext>
            </a:extLst>
          </p:cNvPr>
          <p:cNvCxnSpPr>
            <a:cxnSpLocks/>
          </p:cNvCxnSpPr>
          <p:nvPr/>
        </p:nvCxnSpPr>
        <p:spPr>
          <a:xfrm flipV="1">
            <a:off x="23674" y="3451017"/>
            <a:ext cx="3372386" cy="71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BCF2D11-4CE4-44BD-A1F8-19A590E8D881}"/>
              </a:ext>
            </a:extLst>
          </p:cNvPr>
          <p:cNvSpPr txBox="1"/>
          <p:nvPr/>
        </p:nvSpPr>
        <p:spPr>
          <a:xfrm>
            <a:off x="1192929" y="3246999"/>
            <a:ext cx="1033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1281C3-02A9-4438-87C6-D32D558CBAB0}"/>
              </a:ext>
            </a:extLst>
          </p:cNvPr>
          <p:cNvSpPr/>
          <p:nvPr/>
        </p:nvSpPr>
        <p:spPr>
          <a:xfrm>
            <a:off x="3397079" y="3451017"/>
            <a:ext cx="124439" cy="27743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0B3B15-9199-4924-A07A-6F325752C751}"/>
              </a:ext>
            </a:extLst>
          </p:cNvPr>
          <p:cNvSpPr txBox="1"/>
          <p:nvPr/>
        </p:nvSpPr>
        <p:spPr>
          <a:xfrm>
            <a:off x="3518809" y="3386887"/>
            <a:ext cx="1158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handleAddCommand()</a:t>
            </a:r>
          </a:p>
        </p:txBody>
      </p:sp>
      <p:cxnSp>
        <p:nvCxnSpPr>
          <p:cNvPr id="95" name="Curved Connector 16">
            <a:extLst>
              <a:ext uri="{FF2B5EF4-FFF2-40B4-BE49-F238E27FC236}">
                <a16:creationId xmlns:a16="http://schemas.microsoft.com/office/drawing/2014/main" id="{4071B015-A036-4E89-B37B-60A8A58F88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6221" y="3636934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19BD547-D24B-475F-B0B8-3F7ADDE4A8C2}"/>
              </a:ext>
            </a:extLst>
          </p:cNvPr>
          <p:cNvSpPr/>
          <p:nvPr/>
        </p:nvSpPr>
        <p:spPr>
          <a:xfrm>
            <a:off x="3464653" y="3746815"/>
            <a:ext cx="124439" cy="227710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7561EAB-B760-409A-A8CD-99EE2E2F251C}"/>
              </a:ext>
            </a:extLst>
          </p:cNvPr>
          <p:cNvCxnSpPr>
            <a:cxnSpLocks/>
          </p:cNvCxnSpPr>
          <p:nvPr/>
        </p:nvCxnSpPr>
        <p:spPr>
          <a:xfrm flipV="1">
            <a:off x="3592140" y="3817161"/>
            <a:ext cx="1397348" cy="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3E610C6-C037-4545-9EEC-A1FE22811C4A}"/>
              </a:ext>
            </a:extLst>
          </p:cNvPr>
          <p:cNvSpPr/>
          <p:nvPr/>
        </p:nvSpPr>
        <p:spPr>
          <a:xfrm>
            <a:off x="4974249" y="3665508"/>
            <a:ext cx="816952" cy="2968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:Event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85A11EA-FE17-4897-B074-CD4202D067CD}"/>
              </a:ext>
            </a:extLst>
          </p:cNvPr>
          <p:cNvSpPr/>
          <p:nvPr/>
        </p:nvSpPr>
        <p:spPr>
          <a:xfrm>
            <a:off x="5324074" y="3962393"/>
            <a:ext cx="124433" cy="1524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5A3361-0D18-4A54-B724-ACC40FD0CCB3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5386291" y="4114800"/>
            <a:ext cx="0" cy="1444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52C1515-6772-4ED8-A810-3FFD3F8922F3}"/>
              </a:ext>
            </a:extLst>
          </p:cNvPr>
          <p:cNvGrpSpPr/>
          <p:nvPr/>
        </p:nvGrpSpPr>
        <p:grpSpPr>
          <a:xfrm>
            <a:off x="3586770" y="4087853"/>
            <a:ext cx="1743601" cy="85111"/>
            <a:chOff x="5359804" y="4101416"/>
            <a:chExt cx="1935852" cy="7769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EF26139-4DA5-4E8A-BADE-200EC267C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0084B4B-87FE-427C-B978-D9EC1C059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F9761F2-5C68-45BD-BAF3-6EBEAFF1DE32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D92C-1948-4857-9E28-448CF478036F}"/>
              </a:ext>
            </a:extLst>
          </p:cNvPr>
          <p:cNvSpPr txBox="1"/>
          <p:nvPr/>
        </p:nvSpPr>
        <p:spPr>
          <a:xfrm>
            <a:off x="4262819" y="3935830"/>
            <a:ext cx="432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event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DA22E6E-1BE0-4A0A-B90D-E9BE620AF92F}"/>
              </a:ext>
            </a:extLst>
          </p:cNvPr>
          <p:cNvCxnSpPr>
            <a:cxnSpLocks/>
            <a:endCxn id="119" idx="1"/>
          </p:cNvCxnSpPr>
          <p:nvPr/>
        </p:nvCxnSpPr>
        <p:spPr>
          <a:xfrm flipV="1">
            <a:off x="3526872" y="2417886"/>
            <a:ext cx="2638827" cy="726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DE329DD-18E9-4F6E-B844-AB37228C7A53}"/>
              </a:ext>
            </a:extLst>
          </p:cNvPr>
          <p:cNvSpPr/>
          <p:nvPr/>
        </p:nvSpPr>
        <p:spPr>
          <a:xfrm>
            <a:off x="6165699" y="2265486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23DFF91-D214-4183-8D84-48C80D2596CA}"/>
              </a:ext>
            </a:extLst>
          </p:cNvPr>
          <p:cNvSpPr/>
          <p:nvPr/>
        </p:nvSpPr>
        <p:spPr>
          <a:xfrm>
            <a:off x="6564248" y="2570286"/>
            <a:ext cx="107415" cy="45398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6F941EA-4AAB-4C0F-A457-E70D35F450DA}"/>
              </a:ext>
            </a:extLst>
          </p:cNvPr>
          <p:cNvCxnSpPr>
            <a:cxnSpLocks/>
          </p:cNvCxnSpPr>
          <p:nvPr/>
        </p:nvCxnSpPr>
        <p:spPr>
          <a:xfrm>
            <a:off x="6681549" y="2656078"/>
            <a:ext cx="116054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171A0C4-736B-4E08-A701-1711E0606BED}"/>
              </a:ext>
            </a:extLst>
          </p:cNvPr>
          <p:cNvSpPr/>
          <p:nvPr/>
        </p:nvSpPr>
        <p:spPr>
          <a:xfrm>
            <a:off x="7842098" y="2497485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:PlannerStorage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7C3D99-52FE-44AE-82A2-1CC51EA4B8DB}"/>
              </a:ext>
            </a:extLst>
          </p:cNvPr>
          <p:cNvSpPr/>
          <p:nvPr/>
        </p:nvSpPr>
        <p:spPr>
          <a:xfrm>
            <a:off x="8238026" y="2802286"/>
            <a:ext cx="107415" cy="2154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755E8BB-8D0C-4A11-8D38-228E21912E22}"/>
              </a:ext>
            </a:extLst>
          </p:cNvPr>
          <p:cNvSpPr txBox="1"/>
          <p:nvPr/>
        </p:nvSpPr>
        <p:spPr>
          <a:xfrm>
            <a:off x="4533747" y="2212524"/>
            <a:ext cx="796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Planner()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0B2009D-9FA1-47A9-A1F8-8C153A023AF2}"/>
              </a:ext>
            </a:extLst>
          </p:cNvPr>
          <p:cNvSpPr txBox="1"/>
          <p:nvPr/>
        </p:nvSpPr>
        <p:spPr>
          <a:xfrm>
            <a:off x="6713937" y="2604891"/>
            <a:ext cx="1109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PlannerStorage()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55B89A4-E0C5-4D2E-BCE6-7840C059468E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6617956" y="3024266"/>
            <a:ext cx="4942" cy="251494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C0CC9B7-1540-4039-858A-CC901A517C73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8291734" y="3017730"/>
            <a:ext cx="0" cy="23852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D6890F5-78EE-4E20-BCB8-2D7D5A520DC3}"/>
              </a:ext>
            </a:extLst>
          </p:cNvPr>
          <p:cNvCxnSpPr>
            <a:cxnSpLocks/>
          </p:cNvCxnSpPr>
          <p:nvPr/>
        </p:nvCxnSpPr>
        <p:spPr>
          <a:xfrm flipV="1">
            <a:off x="3595026" y="4352579"/>
            <a:ext cx="2958174" cy="60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7783DE4-670B-42E8-AC7A-82BFEBF9F05F}"/>
              </a:ext>
            </a:extLst>
          </p:cNvPr>
          <p:cNvSpPr/>
          <p:nvPr/>
        </p:nvSpPr>
        <p:spPr>
          <a:xfrm>
            <a:off x="6552169" y="4346041"/>
            <a:ext cx="116386" cy="10569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86318C-7674-48AB-9F63-935D6F818837}"/>
              </a:ext>
            </a:extLst>
          </p:cNvPr>
          <p:cNvSpPr txBox="1"/>
          <p:nvPr/>
        </p:nvSpPr>
        <p:spPr>
          <a:xfrm>
            <a:off x="3954777" y="4316454"/>
            <a:ext cx="2168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 : Event, allowConflict : boolean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F552E860-3483-4238-893D-69396BF9EC0C}"/>
              </a:ext>
            </a:extLst>
          </p:cNvPr>
          <p:cNvCxnSpPr>
            <a:cxnSpLocks/>
          </p:cNvCxnSpPr>
          <p:nvPr/>
        </p:nvCxnSpPr>
        <p:spPr>
          <a:xfrm>
            <a:off x="6678553" y="5034761"/>
            <a:ext cx="155104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DA94F6B-DFB8-461D-9320-EB0A3B268B9A}"/>
              </a:ext>
            </a:extLst>
          </p:cNvPr>
          <p:cNvSpPr/>
          <p:nvPr/>
        </p:nvSpPr>
        <p:spPr>
          <a:xfrm>
            <a:off x="8219057" y="5029200"/>
            <a:ext cx="126384" cy="274341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4759F62-428B-4667-938A-8E51AD6130C5}"/>
              </a:ext>
            </a:extLst>
          </p:cNvPr>
          <p:cNvSpPr txBox="1"/>
          <p:nvPr/>
        </p:nvSpPr>
        <p:spPr>
          <a:xfrm>
            <a:off x="6879326" y="5007964"/>
            <a:ext cx="1204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writeToFile(data : String)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69F6679-006B-47E0-942A-F622E3FB6DBB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3595026" y="5565718"/>
            <a:ext cx="42609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0C966DA-73B0-4070-B317-E313144BA720}"/>
              </a:ext>
            </a:extLst>
          </p:cNvPr>
          <p:cNvSpPr/>
          <p:nvPr/>
        </p:nvSpPr>
        <p:spPr>
          <a:xfrm>
            <a:off x="7855978" y="5457996"/>
            <a:ext cx="900520" cy="2154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661E8E7-423B-45AD-8331-3ADF47DDB951}"/>
              </a:ext>
            </a:extLst>
          </p:cNvPr>
          <p:cNvSpPr/>
          <p:nvPr/>
        </p:nvSpPr>
        <p:spPr>
          <a:xfrm>
            <a:off x="8238026" y="5673439"/>
            <a:ext cx="126384" cy="18127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D13F901-06F0-4D2C-89A4-4E2BB0C15672}"/>
              </a:ext>
            </a:extLst>
          </p:cNvPr>
          <p:cNvSpPr txBox="1"/>
          <p:nvPr/>
        </p:nvSpPr>
        <p:spPr>
          <a:xfrm>
            <a:off x="4050791" y="5352178"/>
            <a:ext cx="216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CommandResult(feedbackToUser : String)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EA52D25-14FA-42A5-83E5-D8C563323617}"/>
              </a:ext>
            </a:extLst>
          </p:cNvPr>
          <p:cNvCxnSpPr>
            <a:cxnSpLocks/>
          </p:cNvCxnSpPr>
          <p:nvPr/>
        </p:nvCxnSpPr>
        <p:spPr>
          <a:xfrm>
            <a:off x="8305225" y="5854712"/>
            <a:ext cx="0" cy="9270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FCD730F-F986-46F5-9F12-953DAD5EB69A}"/>
              </a:ext>
            </a:extLst>
          </p:cNvPr>
          <p:cNvGrpSpPr/>
          <p:nvPr/>
        </p:nvGrpSpPr>
        <p:grpSpPr>
          <a:xfrm>
            <a:off x="3586770" y="5834497"/>
            <a:ext cx="4710200" cy="76014"/>
            <a:chOff x="3586770" y="5834497"/>
            <a:chExt cx="4710200" cy="76014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837C101A-6E61-4090-9625-44B002B04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8A7A3A7-8331-4027-A8B4-6272DB6E5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4AE8481-889B-4986-8853-CB30B33A2F9B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8337A21-3AE6-401D-8358-BB9B8C63A643}"/>
              </a:ext>
            </a:extLst>
          </p:cNvPr>
          <p:cNvSpPr txBox="1"/>
          <p:nvPr/>
        </p:nvSpPr>
        <p:spPr>
          <a:xfrm>
            <a:off x="4687948" y="5688796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94BEE43-111F-482D-BD07-2C06E4F5CAFA}"/>
              </a:ext>
            </a:extLst>
          </p:cNvPr>
          <p:cNvSpPr txBox="1"/>
          <p:nvPr/>
        </p:nvSpPr>
        <p:spPr>
          <a:xfrm>
            <a:off x="3745585" y="5950341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B46356C-7BB3-47F1-BA7E-1EDB61880F78}"/>
              </a:ext>
            </a:extLst>
          </p:cNvPr>
          <p:cNvGrpSpPr/>
          <p:nvPr/>
        </p:nvGrpSpPr>
        <p:grpSpPr>
          <a:xfrm>
            <a:off x="-1060" y="6175565"/>
            <a:ext cx="3453895" cy="146888"/>
            <a:chOff x="3586770" y="5834497"/>
            <a:chExt cx="4710200" cy="76014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9E1E46D9-B7BC-4FB8-8F48-BAEB4367C5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F91D808-47EC-443D-8A7C-F9BB8EEE4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72D3995-E974-44B2-BA3F-9DC98C9B21B6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27E07F9D-1144-4CA6-910F-88430DB0164C}"/>
              </a:ext>
            </a:extLst>
          </p:cNvPr>
          <p:cNvSpPr txBox="1"/>
          <p:nvPr/>
        </p:nvSpPr>
        <p:spPr>
          <a:xfrm>
            <a:off x="1246510" y="6043669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521BC5C-BED6-47F0-8DD4-052D20909C5C}"/>
              </a:ext>
            </a:extLst>
          </p:cNvPr>
          <p:cNvSpPr/>
          <p:nvPr/>
        </p:nvSpPr>
        <p:spPr>
          <a:xfrm>
            <a:off x="2986014" y="4523222"/>
            <a:ext cx="4176197" cy="419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22" name="Rectangle: Single Corner Snipped 221">
            <a:extLst>
              <a:ext uri="{FF2B5EF4-FFF2-40B4-BE49-F238E27FC236}">
                <a16:creationId xmlns:a16="http://schemas.microsoft.com/office/drawing/2014/main" id="{F9F0B843-5E9C-4B4D-A0BC-5910E297038B}"/>
              </a:ext>
            </a:extLst>
          </p:cNvPr>
          <p:cNvSpPr/>
          <p:nvPr/>
        </p:nvSpPr>
        <p:spPr>
          <a:xfrm rot="10800000" flipH="1">
            <a:off x="2995158" y="4530383"/>
            <a:ext cx="335712" cy="206117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03D9480-8AE7-4EA5-92B5-295514DD7C81}"/>
              </a:ext>
            </a:extLst>
          </p:cNvPr>
          <p:cNvSpPr txBox="1"/>
          <p:nvPr/>
        </p:nvSpPr>
        <p:spPr>
          <a:xfrm>
            <a:off x="2964893" y="4515860"/>
            <a:ext cx="306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ref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C4675AC-3B62-447B-91DD-68786DBA4520}"/>
              </a:ext>
            </a:extLst>
          </p:cNvPr>
          <p:cNvSpPr txBox="1"/>
          <p:nvPr/>
        </p:nvSpPr>
        <p:spPr>
          <a:xfrm>
            <a:off x="4820756" y="4506442"/>
            <a:ext cx="494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conflict</a:t>
            </a:r>
          </a:p>
        </p:txBody>
      </p:sp>
    </p:spTree>
    <p:extLst>
      <p:ext uri="{BB962C8B-B14F-4D97-AF65-F5344CB8AC3E}">
        <p14:creationId xmlns:p14="http://schemas.microsoft.com/office/powerpoint/2010/main" val="71377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768C3-1E4F-4287-9B87-C916DFE63DCD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2B809-3FFE-466B-8BDE-A63EF975FA2B}"/>
              </a:ext>
            </a:extLst>
          </p:cNvPr>
          <p:cNvSpPr/>
          <p:nvPr/>
        </p:nvSpPr>
        <p:spPr>
          <a:xfrm>
            <a:off x="152400" y="990600"/>
            <a:ext cx="8839200" cy="5455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35AFAD9F-965D-4953-812E-C776B2081200}"/>
              </a:ext>
            </a:extLst>
          </p:cNvPr>
          <p:cNvSpPr/>
          <p:nvPr/>
        </p:nvSpPr>
        <p:spPr>
          <a:xfrm rot="10800000" flipH="1">
            <a:off x="152400" y="990598"/>
            <a:ext cx="990600" cy="30480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318B4-36AD-4B6A-AB2D-AA1957AE13E2}"/>
              </a:ext>
            </a:extLst>
          </p:cNvPr>
          <p:cNvSpPr txBox="1"/>
          <p:nvPr/>
        </p:nvSpPr>
        <p:spPr>
          <a:xfrm>
            <a:off x="304800" y="1035278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sd conflict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B7052-9D53-4074-8220-1E593FBD6C71}"/>
              </a:ext>
            </a:extLst>
          </p:cNvPr>
          <p:cNvSpPr/>
          <p:nvPr/>
        </p:nvSpPr>
        <p:spPr>
          <a:xfrm>
            <a:off x="5777768" y="1121127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56FB27-7E28-4EDD-A278-F06462702060}"/>
              </a:ext>
            </a:extLst>
          </p:cNvPr>
          <p:cNvSpPr/>
          <p:nvPr/>
        </p:nvSpPr>
        <p:spPr>
          <a:xfrm>
            <a:off x="762002" y="2292076"/>
            <a:ext cx="7467594" cy="380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95BA3D-30AC-49CC-9B6A-DFF445E9FABB}"/>
              </a:ext>
            </a:extLst>
          </p:cNvPr>
          <p:cNvSpPr/>
          <p:nvPr/>
        </p:nvSpPr>
        <p:spPr>
          <a:xfrm>
            <a:off x="1325797" y="3441452"/>
            <a:ext cx="6172198" cy="2339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B2964A-366F-4CF0-9478-FE5D52967F5C}"/>
              </a:ext>
            </a:extLst>
          </p:cNvPr>
          <p:cNvCxnSpPr>
            <a:cxnSpLocks/>
          </p:cNvCxnSpPr>
          <p:nvPr/>
        </p:nvCxnSpPr>
        <p:spPr>
          <a:xfrm>
            <a:off x="6215322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644D0299-ED0A-421D-821D-E6F47A5732BC}"/>
              </a:ext>
            </a:extLst>
          </p:cNvPr>
          <p:cNvSpPr/>
          <p:nvPr/>
        </p:nvSpPr>
        <p:spPr>
          <a:xfrm rot="10800000" flipH="1">
            <a:off x="762002" y="2298650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47885-D012-4238-A356-FDB672DC770D}"/>
              </a:ext>
            </a:extLst>
          </p:cNvPr>
          <p:cNvSpPr txBox="1"/>
          <p:nvPr/>
        </p:nvSpPr>
        <p:spPr>
          <a:xfrm>
            <a:off x="762002" y="2307041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A1F32-3908-43B5-BA66-A924463BCD5E}"/>
              </a:ext>
            </a:extLst>
          </p:cNvPr>
          <p:cNvSpPr txBox="1"/>
          <p:nvPr/>
        </p:nvSpPr>
        <p:spPr>
          <a:xfrm>
            <a:off x="1099607" y="2292076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[hasTimeConflict &amp;&amp; !allowConflict]</a:t>
            </a:r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A90629A6-EA57-4371-814F-856868FEA9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9541" y="1514608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6A182A9-B4F1-43AC-B7F6-853626A391EB}"/>
              </a:ext>
            </a:extLst>
          </p:cNvPr>
          <p:cNvSpPr/>
          <p:nvPr/>
        </p:nvSpPr>
        <p:spPr>
          <a:xfrm>
            <a:off x="6160656" y="1624489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69B6E8-4EE9-4B5C-A36F-9E4566FBA90A}"/>
              </a:ext>
            </a:extLst>
          </p:cNvPr>
          <p:cNvSpPr txBox="1"/>
          <p:nvPr/>
        </p:nvSpPr>
        <p:spPr>
          <a:xfrm>
            <a:off x="6460459" y="1425927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hasTimeConflict(event : Event)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2E6438-88D1-4004-9F0A-413CD9304664}"/>
              </a:ext>
            </a:extLst>
          </p:cNvPr>
          <p:cNvGrpSpPr/>
          <p:nvPr/>
        </p:nvGrpSpPr>
        <p:grpSpPr>
          <a:xfrm>
            <a:off x="6192649" y="1907086"/>
            <a:ext cx="113349" cy="229735"/>
            <a:chOff x="892968" y="2808822"/>
            <a:chExt cx="113349" cy="22973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3F727AF-FE4E-4B89-B017-4C2D83935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B1B5807-B917-4C9D-AE1D-94719C93931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16">
              <a:extLst>
                <a:ext uri="{FF2B5EF4-FFF2-40B4-BE49-F238E27FC236}">
                  <a16:creationId xmlns:a16="http://schemas.microsoft.com/office/drawing/2014/main" id="{9D81BB0B-EF4B-42C5-9299-FE89DC74C6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4924B6E-F5AE-45E2-8CE0-3C3121B2167D}"/>
              </a:ext>
            </a:extLst>
          </p:cNvPr>
          <p:cNvSpPr txBox="1"/>
          <p:nvPr/>
        </p:nvSpPr>
        <p:spPr>
          <a:xfrm>
            <a:off x="6460459" y="1880670"/>
            <a:ext cx="857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098EE5-B021-45BC-BB49-2ED91D6A73C9}"/>
              </a:ext>
            </a:extLst>
          </p:cNvPr>
          <p:cNvSpPr/>
          <p:nvPr/>
        </p:nvSpPr>
        <p:spPr>
          <a:xfrm>
            <a:off x="2345153" y="1146310"/>
            <a:ext cx="990601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197FCF-7205-4818-A3F7-8163D7DE52E7}"/>
              </a:ext>
            </a:extLst>
          </p:cNvPr>
          <p:cNvCxnSpPr>
            <a:cxnSpLocks/>
          </p:cNvCxnSpPr>
          <p:nvPr/>
        </p:nvCxnSpPr>
        <p:spPr>
          <a:xfrm>
            <a:off x="2819400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urved Connector 16">
            <a:extLst>
              <a:ext uri="{FF2B5EF4-FFF2-40B4-BE49-F238E27FC236}">
                <a16:creationId xmlns:a16="http://schemas.microsoft.com/office/drawing/2014/main" id="{C753C369-D842-42C7-AD83-4999D836ED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70541" y="24759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582F854-F2A1-4154-A283-84DDA279DD48}"/>
              </a:ext>
            </a:extLst>
          </p:cNvPr>
          <p:cNvSpPr/>
          <p:nvPr/>
        </p:nvSpPr>
        <p:spPr>
          <a:xfrm>
            <a:off x="2763122" y="2578876"/>
            <a:ext cx="117300" cy="54532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32E2C-3EB6-4334-97CC-09C3B0876834}"/>
              </a:ext>
            </a:extLst>
          </p:cNvPr>
          <p:cNvSpPr txBox="1"/>
          <p:nvPr/>
        </p:nvSpPr>
        <p:spPr>
          <a:xfrm>
            <a:off x="3004845" y="2271997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getReplyFromPrompt()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717D88-1D88-4439-BFA4-72D76B303CEF}"/>
              </a:ext>
            </a:extLst>
          </p:cNvPr>
          <p:cNvCxnSpPr>
            <a:cxnSpLocks/>
          </p:cNvCxnSpPr>
          <p:nvPr/>
        </p:nvCxnSpPr>
        <p:spPr>
          <a:xfrm>
            <a:off x="2880422" y="2667000"/>
            <a:ext cx="92187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01E4CCC-A59A-4D47-BEC6-A4BD9BFDAACC}"/>
              </a:ext>
            </a:extLst>
          </p:cNvPr>
          <p:cNvSpPr/>
          <p:nvPr/>
        </p:nvSpPr>
        <p:spPr>
          <a:xfrm>
            <a:off x="3803022" y="2556026"/>
            <a:ext cx="608874" cy="2219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:Prompt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7B7CB3-6402-4777-902C-B49C9E840D0B}"/>
              </a:ext>
            </a:extLst>
          </p:cNvPr>
          <p:cNvSpPr/>
          <p:nvPr/>
        </p:nvSpPr>
        <p:spPr>
          <a:xfrm>
            <a:off x="4031589" y="2777974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9BC253-2D37-4C75-9477-9F701358FCE7}"/>
              </a:ext>
            </a:extLst>
          </p:cNvPr>
          <p:cNvCxnSpPr>
            <a:cxnSpLocks/>
          </p:cNvCxnSpPr>
          <p:nvPr/>
        </p:nvCxnSpPr>
        <p:spPr>
          <a:xfrm>
            <a:off x="4097523" y="2870373"/>
            <a:ext cx="0" cy="5051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6A05A10-D121-475E-802C-029DCDD3E28B}"/>
              </a:ext>
            </a:extLst>
          </p:cNvPr>
          <p:cNvSpPr/>
          <p:nvPr/>
        </p:nvSpPr>
        <p:spPr>
          <a:xfrm>
            <a:off x="4038873" y="2936277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26605A-5966-4BA0-9AE2-C547E74660CE}"/>
              </a:ext>
            </a:extLst>
          </p:cNvPr>
          <p:cNvCxnSpPr>
            <a:cxnSpLocks/>
          </p:cNvCxnSpPr>
          <p:nvPr/>
        </p:nvCxnSpPr>
        <p:spPr>
          <a:xfrm flipV="1">
            <a:off x="2903095" y="2936277"/>
            <a:ext cx="1135778" cy="937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08BAA1-7057-4374-8039-BAB5C0B4C2CE}"/>
              </a:ext>
            </a:extLst>
          </p:cNvPr>
          <p:cNvSpPr txBox="1"/>
          <p:nvPr/>
        </p:nvSpPr>
        <p:spPr>
          <a:xfrm>
            <a:off x="3152250" y="2742283"/>
            <a:ext cx="645051" cy="215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getReply()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5DB380-FBE0-4431-82AD-E8F3C7A62DCC}"/>
              </a:ext>
            </a:extLst>
          </p:cNvPr>
          <p:cNvGrpSpPr/>
          <p:nvPr/>
        </p:nvGrpSpPr>
        <p:grpSpPr>
          <a:xfrm>
            <a:off x="2882882" y="2996657"/>
            <a:ext cx="1160541" cy="87336"/>
            <a:chOff x="5359804" y="4101416"/>
            <a:chExt cx="1935852" cy="7769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5ABD52D-05C4-43C0-9C92-4E8CCBD50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A2455DA-A1EE-422B-A99B-441F86A0E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887C117-B494-4F93-9E1A-B53A40708F30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7BD2CA-749B-41A6-859D-F12F3472BD1E}"/>
              </a:ext>
            </a:extLst>
          </p:cNvPr>
          <p:cNvSpPr txBox="1"/>
          <p:nvPr/>
        </p:nvSpPr>
        <p:spPr>
          <a:xfrm>
            <a:off x="3288216" y="3010073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4F5416-C0DB-44FE-9A80-9F3356F3CB02}"/>
              </a:ext>
            </a:extLst>
          </p:cNvPr>
          <p:cNvGrpSpPr/>
          <p:nvPr/>
        </p:nvGrpSpPr>
        <p:grpSpPr>
          <a:xfrm>
            <a:off x="2797632" y="3119172"/>
            <a:ext cx="113349" cy="229735"/>
            <a:chOff x="892968" y="2808822"/>
            <a:chExt cx="113349" cy="22973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E4A6FC4-75F5-4FAA-9912-F59D13BB8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855BCF-1974-49C8-87A2-D3A1E0624CC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16">
              <a:extLst>
                <a:ext uri="{FF2B5EF4-FFF2-40B4-BE49-F238E27FC236}">
                  <a16:creationId xmlns:a16="http://schemas.microsoft.com/office/drawing/2014/main" id="{7F22EC01-DC7D-4A71-BA4D-45F25A8A9EF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3C33873-36BD-4E4C-A5A3-D557CE31FDF3}"/>
              </a:ext>
            </a:extLst>
          </p:cNvPr>
          <p:cNvSpPr txBox="1"/>
          <p:nvPr/>
        </p:nvSpPr>
        <p:spPr>
          <a:xfrm>
            <a:off x="2993960" y="3160104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C96736-59C8-4FCD-B80A-5F232C57D76E}"/>
              </a:ext>
            </a:extLst>
          </p:cNvPr>
          <p:cNvSpPr txBox="1"/>
          <p:nvPr/>
        </p:nvSpPr>
        <p:spPr>
          <a:xfrm>
            <a:off x="1737665" y="3718317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208C6B7D-70D5-487E-8F37-26AF47CAF407}"/>
              </a:ext>
            </a:extLst>
          </p:cNvPr>
          <p:cNvSpPr/>
          <p:nvPr/>
        </p:nvSpPr>
        <p:spPr>
          <a:xfrm rot="10800000" flipH="1">
            <a:off x="1321925" y="3456417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3DB486-E98F-49EB-B1A3-5E2F6E95B998}"/>
              </a:ext>
            </a:extLst>
          </p:cNvPr>
          <p:cNvSpPr txBox="1"/>
          <p:nvPr/>
        </p:nvSpPr>
        <p:spPr>
          <a:xfrm>
            <a:off x="1324977" y="3450555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0136B3-FA12-4A59-B278-772B3EE77AE6}"/>
              </a:ext>
            </a:extLst>
          </p:cNvPr>
          <p:cNvSpPr txBox="1"/>
          <p:nvPr/>
        </p:nvSpPr>
        <p:spPr>
          <a:xfrm>
            <a:off x="1643195" y="3450487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[reply.equals(“yes”)]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02044AA-851F-4290-8B77-F0C5ADF1E3F5}"/>
              </a:ext>
            </a:extLst>
          </p:cNvPr>
          <p:cNvCxnSpPr>
            <a:cxnSpLocks/>
            <a:stCxn id="56" idx="1"/>
          </p:cNvCxnSpPr>
          <p:nvPr/>
        </p:nvCxnSpPr>
        <p:spPr>
          <a:xfrm>
            <a:off x="1325797" y="4611228"/>
            <a:ext cx="617219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3471C29-3760-482A-A807-F82BA3E4CC86}"/>
              </a:ext>
            </a:extLst>
          </p:cNvPr>
          <p:cNvCxnSpPr>
            <a:cxnSpLocks/>
          </p:cNvCxnSpPr>
          <p:nvPr/>
        </p:nvCxnSpPr>
        <p:spPr>
          <a:xfrm flipV="1">
            <a:off x="2827279" y="3709965"/>
            <a:ext cx="3333377" cy="174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7EC9F08-290B-4FF4-94DA-0C66AF5CDE4C}"/>
              </a:ext>
            </a:extLst>
          </p:cNvPr>
          <p:cNvSpPr/>
          <p:nvPr/>
        </p:nvSpPr>
        <p:spPr>
          <a:xfrm>
            <a:off x="6160657" y="3709965"/>
            <a:ext cx="117300" cy="63343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B3E57B-00FD-478E-BCF4-17F993C923B9}"/>
              </a:ext>
            </a:extLst>
          </p:cNvPr>
          <p:cNvSpPr txBox="1"/>
          <p:nvPr/>
        </p:nvSpPr>
        <p:spPr>
          <a:xfrm>
            <a:off x="3567323" y="3516541"/>
            <a:ext cx="2252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 : Event, allowConflict : boolean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451F64-7B75-45B5-8CB6-36E7328517EB}"/>
              </a:ext>
            </a:extLst>
          </p:cNvPr>
          <p:cNvSpPr txBox="1"/>
          <p:nvPr/>
        </p:nvSpPr>
        <p:spPr>
          <a:xfrm>
            <a:off x="1646243" y="4599863"/>
            <a:ext cx="457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[else]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3DD88D8-EDD9-4F03-8DF6-DB477ED77CD2}"/>
              </a:ext>
            </a:extLst>
          </p:cNvPr>
          <p:cNvSpPr txBox="1"/>
          <p:nvPr/>
        </p:nvSpPr>
        <p:spPr>
          <a:xfrm>
            <a:off x="1762119" y="4833606"/>
            <a:ext cx="709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E4621DC-EC4E-4DAC-B3EE-C071DE1CCA26}"/>
              </a:ext>
            </a:extLst>
          </p:cNvPr>
          <p:cNvGrpSpPr/>
          <p:nvPr/>
        </p:nvGrpSpPr>
        <p:grpSpPr>
          <a:xfrm>
            <a:off x="381004" y="4960393"/>
            <a:ext cx="2438396" cy="143144"/>
            <a:chOff x="5359804" y="4101416"/>
            <a:chExt cx="1935852" cy="77697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4E96FC6-B999-47E3-AAE2-1866492E24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F73066C-8D47-426D-950E-F8B941AD6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BEB0F5-1C9C-475F-A8E3-041930A5DAF0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78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202</Words>
  <Application>Microsoft Office PowerPoint</Application>
  <PresentationFormat>On-screen Show (4:3)</PresentationFormat>
  <Paragraphs>70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Kolinux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Pow Zhi Xiang</cp:lastModifiedBy>
  <cp:revision>42</cp:revision>
  <dcterms:created xsi:type="dcterms:W3CDTF">2016-07-22T14:33:02Z</dcterms:created>
  <dcterms:modified xsi:type="dcterms:W3CDTF">2021-10-20T07:30:55Z</dcterms:modified>
</cp:coreProperties>
</file>