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5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94648"/>
  </p:normalViewPr>
  <p:slideViewPr>
    <p:cSldViewPr showGuides="1">
      <p:cViewPr varScale="1">
        <p:scale>
          <a:sx n="117" d="100"/>
          <a:sy n="117" d="100"/>
        </p:scale>
        <p:origin x="9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</a:t>
            </a:r>
            <a:r>
              <a:rPr lang="en-US" sz="800" dirty="0" err="1"/>
              <a:t>subInput</a:t>
            </a:r>
            <a:r>
              <a:rPr lang="en-US" sz="800" dirty="0"/>
              <a:t>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695538" y="616658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5256522" y="990778"/>
            <a:ext cx="52399" cy="464802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00613"/>
            <a:ext cx="114298" cy="17226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74534" y="645060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0954" y="3400613"/>
            <a:ext cx="1831505" cy="108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919244" y="3055687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118633"/>
            <a:ext cx="1821640" cy="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08053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11863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60780" y="3353908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719295"/>
            <a:ext cx="0" cy="48537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1874" y="3566361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719295"/>
            <a:ext cx="114298" cy="3741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2" y="4093412"/>
            <a:ext cx="193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058642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09698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</p:cNvCxnSpPr>
          <p:nvPr/>
        </p:nvCxnSpPr>
        <p:spPr>
          <a:xfrm>
            <a:off x="8556103" y="1040486"/>
            <a:ext cx="0" cy="42935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</p:cNvCxnSpPr>
          <p:nvPr/>
        </p:nvCxnSpPr>
        <p:spPr>
          <a:xfrm>
            <a:off x="5343743" y="4739029"/>
            <a:ext cx="3157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4962038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52468" y="492522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4706" y="496332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736916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4614" y="4555733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5358" y="425419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308921" y="3274116"/>
            <a:ext cx="1397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863345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40709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62002" y="2292076"/>
            <a:ext cx="7467594" cy="380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2002" y="2298650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62002" y="2307041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9607" y="2292076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04845" y="227199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0" cy="5051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4621DC-EC4E-4DAC-B3EE-C071DE1CCA26}"/>
              </a:ext>
            </a:extLst>
          </p:cNvPr>
          <p:cNvGrpSpPr/>
          <p:nvPr/>
        </p:nvGrpSpPr>
        <p:grpSpPr>
          <a:xfrm>
            <a:off x="381004" y="4960393"/>
            <a:ext cx="2438396" cy="143144"/>
            <a:chOff x="5359804" y="4101416"/>
            <a:chExt cx="1935852" cy="7769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217</Words>
  <Application>Microsoft Macintosh PowerPoint</Application>
  <PresentationFormat>On-screen Show (4:3)</PresentationFormat>
  <Paragraphs>76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Ramalingam Saravanamani</cp:lastModifiedBy>
  <cp:revision>38</cp:revision>
  <dcterms:created xsi:type="dcterms:W3CDTF">2016-07-22T14:33:02Z</dcterms:created>
  <dcterms:modified xsi:type="dcterms:W3CDTF">2021-10-20T13:18:09Z</dcterms:modified>
</cp:coreProperties>
</file>