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D3F80-1EB9-4F14-876A-5A1879B87E7D}" v="100" dt="2019-11-12T16:52:57.981"/>
    <p1510:client id="{44044D20-0C09-D2AD-5A9D-12905A8E77D8}" v="11" dt="2019-11-11T16:41:08.293"/>
    <p1510:client id="{6A29B6FC-3618-2096-C316-8D4D41ABA66D}" v="250" dt="2019-11-11T19:42:35.433"/>
    <p1510:client id="{A6F48103-B2E9-439D-9B77-2A4E2AD47967}" v="2650" dt="2019-11-16T17:35:10.341"/>
    <p1510:client id="{EBB8AF9F-8027-0000-7F6C-C90EE174CB97}" v="3" dt="2021-02-28T16:04:44.587"/>
    <p1510:client id="{F921640D-ADAA-43A6-93B3-BDE233480091}" v="14" dt="2019-11-12T16:45:49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25" d="100"/>
          <a:sy n="25" d="100"/>
        </p:scale>
        <p:origin x="205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wenwei" userId="9e77786691b65f5c" providerId="Windows Live" clId="Web-{F921640D-ADAA-43A6-93B3-BDE233480091}"/>
    <pc:docChg chg="modSld">
      <pc:chgData name="wang wenwei" userId="9e77786691b65f5c" providerId="Windows Live" clId="Web-{F921640D-ADAA-43A6-93B3-BDE233480091}" dt="2019-11-12T16:45:49.150" v="12" actId="1076"/>
      <pc:docMkLst>
        <pc:docMk/>
      </pc:docMkLst>
      <pc:sldChg chg="addSp modSp">
        <pc:chgData name="wang wenwei" userId="9e77786691b65f5c" providerId="Windows Live" clId="Web-{F921640D-ADAA-43A6-93B3-BDE233480091}" dt="2019-11-12T16:45:49.150" v="12" actId="1076"/>
        <pc:sldMkLst>
          <pc:docMk/>
          <pc:sldMk cId="109857222" sldId="256"/>
        </pc:sldMkLst>
        <pc:spChg chg="add mod">
          <ac:chgData name="wang wenwei" userId="9e77786691b65f5c" providerId="Windows Live" clId="Web-{F921640D-ADAA-43A6-93B3-BDE233480091}" dt="2019-11-12T16:45:43.463" v="10" actId="1076"/>
          <ac:spMkLst>
            <pc:docMk/>
            <pc:sldMk cId="109857222" sldId="256"/>
            <ac:spMk id="29" creationId="{1D6D2156-D88A-4536-9373-8B6749E05C29}"/>
          </ac:spMkLst>
        </pc:spChg>
        <pc:spChg chg="add mod">
          <ac:chgData name="wang wenwei" userId="9e77786691b65f5c" providerId="Windows Live" clId="Web-{F921640D-ADAA-43A6-93B3-BDE233480091}" dt="2019-11-12T16:45:49.150" v="12" actId="1076"/>
          <ac:spMkLst>
            <pc:docMk/>
            <pc:sldMk cId="109857222" sldId="256"/>
            <ac:spMk id="30" creationId="{3B01589C-FA37-496A-B070-DB8715F7558D}"/>
          </ac:spMkLst>
        </pc:spChg>
      </pc:sldChg>
    </pc:docChg>
  </pc:docChgLst>
  <pc:docChgLst>
    <pc:chgData name="Wang Wenwei" userId="S::e0373972@u.nus.edu::36f9f341-301a-4ed5-8d74-acd7a2e00ace" providerId="AD" clId="Web-{EBB8AF9F-8027-0000-7F6C-C90EE174CB97}"/>
    <pc:docChg chg="addSld modSld">
      <pc:chgData name="Wang Wenwei" userId="S::e0373972@u.nus.edu::36f9f341-301a-4ed5-8d74-acd7a2e00ace" providerId="AD" clId="Web-{EBB8AF9F-8027-0000-7F6C-C90EE174CB97}" dt="2021-02-28T16:04:44.587" v="2"/>
      <pc:docMkLst>
        <pc:docMk/>
      </pc:docMkLst>
      <pc:sldChg chg="modSp">
        <pc:chgData name="Wang Wenwei" userId="S::e0373972@u.nus.edu::36f9f341-301a-4ed5-8d74-acd7a2e00ace" providerId="AD" clId="Web-{EBB8AF9F-8027-0000-7F6C-C90EE174CB97}" dt="2021-02-28T16:04:27.337" v="1" actId="1076"/>
        <pc:sldMkLst>
          <pc:docMk/>
          <pc:sldMk cId="109857222" sldId="256"/>
        </pc:sldMkLst>
        <pc:cxnChg chg="mod">
          <ac:chgData name="Wang Wenwei" userId="S::e0373972@u.nus.edu::36f9f341-301a-4ed5-8d74-acd7a2e00ace" providerId="AD" clId="Web-{EBB8AF9F-8027-0000-7F6C-C90EE174CB97}" dt="2021-02-28T16:04:27.337" v="1" actId="1076"/>
          <ac:cxnSpMkLst>
            <pc:docMk/>
            <pc:sldMk cId="109857222" sldId="256"/>
            <ac:cxnSpMk id="122" creationId="{00000000-0000-0000-0000-000000000000}"/>
          </ac:cxnSpMkLst>
        </pc:cxnChg>
      </pc:sldChg>
      <pc:sldChg chg="add replId">
        <pc:chgData name="Wang Wenwei" userId="S::e0373972@u.nus.edu::36f9f341-301a-4ed5-8d74-acd7a2e00ace" providerId="AD" clId="Web-{EBB8AF9F-8027-0000-7F6C-C90EE174CB97}" dt="2021-02-28T16:04:44.587" v="2"/>
        <pc:sldMkLst>
          <pc:docMk/>
          <pc:sldMk cId="1460387142" sldId="259"/>
        </pc:sldMkLst>
      </pc:sldChg>
    </pc:docChg>
  </pc:docChgLst>
  <pc:docChgLst>
    <pc:chgData name="Wang Wenwei" userId="S::e0373972@u.nus.edu::36f9f341-301a-4ed5-8d74-acd7a2e00ace" providerId="AD" clId="Web-{6A29B6FC-3618-2096-C316-8D4D41ABA66D}"/>
    <pc:docChg chg="modSld">
      <pc:chgData name="Wang Wenwei" userId="S::e0373972@u.nus.edu::36f9f341-301a-4ed5-8d74-acd7a2e00ace" providerId="AD" clId="Web-{6A29B6FC-3618-2096-C316-8D4D41ABA66D}" dt="2019-11-11T19:42:35.417" v="237"/>
      <pc:docMkLst>
        <pc:docMk/>
      </pc:docMkLst>
      <pc:sldChg chg="addSp delSp modSp">
        <pc:chgData name="Wang Wenwei" userId="S::e0373972@u.nus.edu::36f9f341-301a-4ed5-8d74-acd7a2e00ace" providerId="AD" clId="Web-{6A29B6FC-3618-2096-C316-8D4D41ABA66D}" dt="2019-11-11T19:42:35.417" v="237"/>
        <pc:sldMkLst>
          <pc:docMk/>
          <pc:sldMk cId="109857222" sldId="256"/>
        </pc:sldMkLst>
        <pc:spChg chg="mod">
          <ac:chgData name="Wang Wenwei" userId="S::e0373972@u.nus.edu::36f9f341-301a-4ed5-8d74-acd7a2e00ace" providerId="AD" clId="Web-{6A29B6FC-3618-2096-C316-8D4D41ABA66D}" dt="2019-11-11T19:38:59.994" v="215" actId="1076"/>
          <ac:spMkLst>
            <pc:docMk/>
            <pc:sldMk cId="109857222" sldId="256"/>
            <ac:spMk id="4" creationId="{FB6149ED-04D8-485A-B1B9-7A2AFEA25E52}"/>
          </ac:spMkLst>
        </pc:spChg>
        <pc:spChg chg="add del mod">
          <ac:chgData name="Wang Wenwei" userId="S::e0373972@u.nus.edu::36f9f341-301a-4ed5-8d74-acd7a2e00ace" providerId="AD" clId="Web-{6A29B6FC-3618-2096-C316-8D4D41ABA66D}" dt="2019-11-11T19:31:05.571" v="103" actId="1076"/>
          <ac:spMkLst>
            <pc:docMk/>
            <pc:sldMk cId="109857222" sldId="256"/>
            <ac:spMk id="5" creationId="{42F0E624-20B6-496D-87E9-8DD15A8DB4E9}"/>
          </ac:spMkLst>
        </pc:spChg>
        <pc:spChg chg="add mod">
          <ac:chgData name="Wang Wenwei" userId="S::e0373972@u.nus.edu::36f9f341-301a-4ed5-8d74-acd7a2e00ace" providerId="AD" clId="Web-{6A29B6FC-3618-2096-C316-8D4D41ABA66D}" dt="2019-11-11T19:31:05.586" v="106" actId="1076"/>
          <ac:spMkLst>
            <pc:docMk/>
            <pc:sldMk cId="109857222" sldId="256"/>
            <ac:spMk id="6" creationId="{90D127D1-AFE9-4664-9AAB-08F3DBD446FE}"/>
          </ac:spMkLst>
        </pc:spChg>
        <pc:spChg chg="add mod">
          <ac:chgData name="Wang Wenwei" userId="S::e0373972@u.nus.edu::36f9f341-301a-4ed5-8d74-acd7a2e00ace" providerId="AD" clId="Web-{6A29B6FC-3618-2096-C316-8D4D41ABA66D}" dt="2019-11-11T19:31:05.602" v="108" actId="1076"/>
          <ac:spMkLst>
            <pc:docMk/>
            <pc:sldMk cId="109857222" sldId="256"/>
            <ac:spMk id="8" creationId="{B31DF9B9-30E3-43B1-B7D8-00E65F5C8C1E}"/>
          </ac:spMkLst>
        </pc:spChg>
        <pc:spChg chg="add mod">
          <ac:chgData name="Wang Wenwei" userId="S::e0373972@u.nus.edu::36f9f341-301a-4ed5-8d74-acd7a2e00ace" providerId="AD" clId="Web-{6A29B6FC-3618-2096-C316-8D4D41ABA66D}" dt="2019-11-11T19:31:05.617" v="110" actId="1076"/>
          <ac:spMkLst>
            <pc:docMk/>
            <pc:sldMk cId="109857222" sldId="256"/>
            <ac:spMk id="10" creationId="{BC522DA5-1730-47AC-AA5F-E1226882E742}"/>
          </ac:spMkLst>
        </pc:spChg>
        <pc:spChg chg="add mod">
          <ac:chgData name="Wang Wenwei" userId="S::e0373972@u.nus.edu::36f9f341-301a-4ed5-8d74-acd7a2e00ace" providerId="AD" clId="Web-{6A29B6FC-3618-2096-C316-8D4D41ABA66D}" dt="2019-11-11T19:31:05.633" v="115" actId="1076"/>
          <ac:spMkLst>
            <pc:docMk/>
            <pc:sldMk cId="109857222" sldId="256"/>
            <ac:spMk id="13" creationId="{E45C354A-52C8-4EE5-8F60-48B82337BBB2}"/>
          </ac:spMkLst>
        </pc:spChg>
        <pc:spChg chg="add mod">
          <ac:chgData name="Wang Wenwei" userId="S::e0373972@u.nus.edu::36f9f341-301a-4ed5-8d74-acd7a2e00ace" providerId="AD" clId="Web-{6A29B6FC-3618-2096-C316-8D4D41ABA66D}" dt="2019-11-11T19:31:05.649" v="116" actId="1076"/>
          <ac:spMkLst>
            <pc:docMk/>
            <pc:sldMk cId="109857222" sldId="256"/>
            <ac:spMk id="15" creationId="{CD2E2668-5246-4126-A53C-B1E3ADF5E99D}"/>
          </ac:spMkLst>
        </pc:spChg>
        <pc:spChg chg="add mod">
          <ac:chgData name="Wang Wenwei" userId="S::e0373972@u.nus.edu::36f9f341-301a-4ed5-8d74-acd7a2e00ace" providerId="AD" clId="Web-{6A29B6FC-3618-2096-C316-8D4D41ABA66D}" dt="2019-11-11T19:32:01.696" v="128" actId="1076"/>
          <ac:spMkLst>
            <pc:docMk/>
            <pc:sldMk cId="109857222" sldId="256"/>
            <ac:spMk id="17" creationId="{8FF676E3-06F8-4314-98BD-43B0C49653D3}"/>
          </ac:spMkLst>
        </pc:spChg>
        <pc:spChg chg="add mod">
          <ac:chgData name="Wang Wenwei" userId="S::e0373972@u.nus.edu::36f9f341-301a-4ed5-8d74-acd7a2e00ace" providerId="AD" clId="Web-{6A29B6FC-3618-2096-C316-8D4D41ABA66D}" dt="2019-11-11T19:34:09.165" v="158" actId="1076"/>
          <ac:spMkLst>
            <pc:docMk/>
            <pc:sldMk cId="109857222" sldId="256"/>
            <ac:spMk id="19" creationId="{CB878B76-8303-4F6A-BE98-EC86A798CEA7}"/>
          </ac:spMkLst>
        </pc:spChg>
        <pc:spChg chg="add del mod">
          <ac:chgData name="Wang Wenwei" userId="S::e0373972@u.nus.edu::36f9f341-301a-4ed5-8d74-acd7a2e00ace" providerId="AD" clId="Web-{6A29B6FC-3618-2096-C316-8D4D41ABA66D}" dt="2019-11-11T19:34:37.415" v="162"/>
          <ac:spMkLst>
            <pc:docMk/>
            <pc:sldMk cId="109857222" sldId="256"/>
            <ac:spMk id="20" creationId="{B8C6A1A1-6B3E-47CB-9C26-40A1BE5BCD2E}"/>
          </ac:spMkLst>
        </pc:spChg>
        <pc:spChg chg="add mod">
          <ac:chgData name="Wang Wenwei" userId="S::e0373972@u.nus.edu::36f9f341-301a-4ed5-8d74-acd7a2e00ace" providerId="AD" clId="Web-{6A29B6FC-3618-2096-C316-8D4D41ABA66D}" dt="2019-11-11T19:35:15.368" v="174" actId="1076"/>
          <ac:spMkLst>
            <pc:docMk/>
            <pc:sldMk cId="109857222" sldId="256"/>
            <ac:spMk id="22" creationId="{4020229B-1E50-43E2-9A0B-D998B07C00CF}"/>
          </ac:spMkLst>
        </pc:spChg>
        <pc:spChg chg="add mod">
          <ac:chgData name="Wang Wenwei" userId="S::e0373972@u.nus.edu::36f9f341-301a-4ed5-8d74-acd7a2e00ace" providerId="AD" clId="Web-{6A29B6FC-3618-2096-C316-8D4D41ABA66D}" dt="2019-11-11T19:35:34.400" v="179" actId="1076"/>
          <ac:spMkLst>
            <pc:docMk/>
            <pc:sldMk cId="109857222" sldId="256"/>
            <ac:spMk id="23" creationId="{BDF0DED3-6628-4C3F-AD4F-1B6CB9E6A923}"/>
          </ac:spMkLst>
        </pc:spChg>
        <pc:spChg chg="add mod">
          <ac:chgData name="Wang Wenwei" userId="S::e0373972@u.nus.edu::36f9f341-301a-4ed5-8d74-acd7a2e00ace" providerId="AD" clId="Web-{6A29B6FC-3618-2096-C316-8D4D41ABA66D}" dt="2019-11-11T19:37:44.072" v="184" actId="20577"/>
          <ac:spMkLst>
            <pc:docMk/>
            <pc:sldMk cId="109857222" sldId="256"/>
            <ac:spMk id="24" creationId="{88DF117D-83A7-48D5-9399-C6972DFBF66E}"/>
          </ac:spMkLst>
        </pc:spChg>
        <pc:spChg chg="add mod">
          <ac:chgData name="Wang Wenwei" userId="S::e0373972@u.nus.edu::36f9f341-301a-4ed5-8d74-acd7a2e00ace" providerId="AD" clId="Web-{6A29B6FC-3618-2096-C316-8D4D41ABA66D}" dt="2019-11-11T19:38:20.682" v="212" actId="14100"/>
          <ac:spMkLst>
            <pc:docMk/>
            <pc:sldMk cId="109857222" sldId="256"/>
            <ac:spMk id="25" creationId="{02FB7F94-2842-40A8-84D1-B20FE5EB077F}"/>
          </ac:spMkLst>
        </pc:spChg>
        <pc:spChg chg="add mod">
          <ac:chgData name="Wang Wenwei" userId="S::e0373972@u.nus.edu::36f9f341-301a-4ed5-8d74-acd7a2e00ace" providerId="AD" clId="Web-{6A29B6FC-3618-2096-C316-8D4D41ABA66D}" dt="2019-11-11T19:39:27.635" v="217" actId="1076"/>
          <ac:spMkLst>
            <pc:docMk/>
            <pc:sldMk cId="109857222" sldId="256"/>
            <ac:spMk id="26" creationId="{1B506C5F-F802-4C7F-8E47-5B062912A95B}"/>
          </ac:spMkLst>
        </pc:spChg>
        <pc:cxnChg chg="add mod">
          <ac:chgData name="Wang Wenwei" userId="S::e0373972@u.nus.edu::36f9f341-301a-4ed5-8d74-acd7a2e00ace" providerId="AD" clId="Web-{6A29B6FC-3618-2096-C316-8D4D41ABA66D}" dt="2019-11-11T19:31:05.571" v="104" actId="1076"/>
          <ac:cxnSpMkLst>
            <pc:docMk/>
            <pc:sldMk cId="109857222" sldId="256"/>
            <ac:cxnSpMk id="2" creationId="{2F56D3DF-8245-48E2-AFBE-B10DF50EE662}"/>
          </ac:cxnSpMkLst>
        </pc:cxnChg>
        <pc:cxnChg chg="add mod">
          <ac:chgData name="Wang Wenwei" userId="S::e0373972@u.nus.edu::36f9f341-301a-4ed5-8d74-acd7a2e00ace" providerId="AD" clId="Web-{6A29B6FC-3618-2096-C316-8D4D41ABA66D}" dt="2019-11-11T19:31:05.586" v="105" actId="1076"/>
          <ac:cxnSpMkLst>
            <pc:docMk/>
            <pc:sldMk cId="109857222" sldId="256"/>
            <ac:cxnSpMk id="3" creationId="{65DE9660-B7B5-4D55-B049-C0645BE3428F}"/>
          </ac:cxnSpMkLst>
        </pc:cxnChg>
        <pc:cxnChg chg="add mod">
          <ac:chgData name="Wang Wenwei" userId="S::e0373972@u.nus.edu::36f9f341-301a-4ed5-8d74-acd7a2e00ace" providerId="AD" clId="Web-{6A29B6FC-3618-2096-C316-8D4D41ABA66D}" dt="2019-11-11T19:31:05.586" v="107" actId="1076"/>
          <ac:cxnSpMkLst>
            <pc:docMk/>
            <pc:sldMk cId="109857222" sldId="256"/>
            <ac:cxnSpMk id="7" creationId="{A9C754DD-D8CA-4ED1-BD08-588B0D5C581D}"/>
          </ac:cxnSpMkLst>
        </pc:cxnChg>
        <pc:cxnChg chg="add mod">
          <ac:chgData name="Wang Wenwei" userId="S::e0373972@u.nus.edu::36f9f341-301a-4ed5-8d74-acd7a2e00ace" providerId="AD" clId="Web-{6A29B6FC-3618-2096-C316-8D4D41ABA66D}" dt="2019-11-11T19:31:05.602" v="109" actId="1076"/>
          <ac:cxnSpMkLst>
            <pc:docMk/>
            <pc:sldMk cId="109857222" sldId="256"/>
            <ac:cxnSpMk id="9" creationId="{ABD2E6E7-256E-4299-8399-2F45645B3B18}"/>
          </ac:cxnSpMkLst>
        </pc:cxnChg>
        <pc:cxnChg chg="add mod">
          <ac:chgData name="Wang Wenwei" userId="S::e0373972@u.nus.edu::36f9f341-301a-4ed5-8d74-acd7a2e00ace" providerId="AD" clId="Web-{6A29B6FC-3618-2096-C316-8D4D41ABA66D}" dt="2019-11-11T19:31:05.617" v="111" actId="1076"/>
          <ac:cxnSpMkLst>
            <pc:docMk/>
            <pc:sldMk cId="109857222" sldId="256"/>
            <ac:cxnSpMk id="11" creationId="{1290C963-DAAA-44A0-BD92-6B2287C4866D}"/>
          </ac:cxnSpMkLst>
        </pc:cxnChg>
        <pc:cxnChg chg="add mod">
          <ac:chgData name="Wang Wenwei" userId="S::e0373972@u.nus.edu::36f9f341-301a-4ed5-8d74-acd7a2e00ace" providerId="AD" clId="Web-{6A29B6FC-3618-2096-C316-8D4D41ABA66D}" dt="2019-11-11T19:31:05.617" v="112" actId="1076"/>
          <ac:cxnSpMkLst>
            <pc:docMk/>
            <pc:sldMk cId="109857222" sldId="256"/>
            <ac:cxnSpMk id="12" creationId="{3F29A3BA-744B-4E25-B6E1-6DFA79381DC5}"/>
          </ac:cxnSpMkLst>
        </pc:cxnChg>
        <pc:cxnChg chg="add mod">
          <ac:chgData name="Wang Wenwei" userId="S::e0373972@u.nus.edu::36f9f341-301a-4ed5-8d74-acd7a2e00ace" providerId="AD" clId="Web-{6A29B6FC-3618-2096-C316-8D4D41ABA66D}" dt="2019-11-11T19:31:05.617" v="113" actId="1076"/>
          <ac:cxnSpMkLst>
            <pc:docMk/>
            <pc:sldMk cId="109857222" sldId="256"/>
            <ac:cxnSpMk id="14" creationId="{317C78D9-4CC5-4BEC-8E21-14BC068E069A}"/>
          </ac:cxnSpMkLst>
        </pc:cxnChg>
        <pc:cxnChg chg="add mod">
          <ac:chgData name="Wang Wenwei" userId="S::e0373972@u.nus.edu::36f9f341-301a-4ed5-8d74-acd7a2e00ace" providerId="AD" clId="Web-{6A29B6FC-3618-2096-C316-8D4D41ABA66D}" dt="2019-11-11T19:31:05.633" v="114" actId="1076"/>
          <ac:cxnSpMkLst>
            <pc:docMk/>
            <pc:sldMk cId="109857222" sldId="256"/>
            <ac:cxnSpMk id="16" creationId="{CC6C63A6-DE5C-41DB-8C89-8D448A0D7351}"/>
          </ac:cxnSpMkLst>
        </pc:cxnChg>
        <pc:cxnChg chg="add mod">
          <ac:chgData name="Wang Wenwei" userId="S::e0373972@u.nus.edu::36f9f341-301a-4ed5-8d74-acd7a2e00ace" providerId="AD" clId="Web-{6A29B6FC-3618-2096-C316-8D4D41ABA66D}" dt="2019-11-11T19:31:55.055" v="127" actId="1076"/>
          <ac:cxnSpMkLst>
            <pc:docMk/>
            <pc:sldMk cId="109857222" sldId="256"/>
            <ac:cxnSpMk id="18" creationId="{EAFF9858-1F27-4096-9377-AF50ABD0707B}"/>
          </ac:cxnSpMkLst>
        </pc:cxnChg>
        <pc:cxnChg chg="add del mod">
          <ac:chgData name="Wang Wenwei" userId="S::e0373972@u.nus.edu::36f9f341-301a-4ed5-8d74-acd7a2e00ace" providerId="AD" clId="Web-{6A29B6FC-3618-2096-C316-8D4D41ABA66D}" dt="2019-11-11T19:34:31.509" v="160"/>
          <ac:cxnSpMkLst>
            <pc:docMk/>
            <pc:sldMk cId="109857222" sldId="256"/>
            <ac:cxnSpMk id="21" creationId="{D200F58F-1EBE-4F26-B0FA-ACAA93D14362}"/>
          </ac:cxnSpMkLst>
        </pc:cxnChg>
        <pc:cxnChg chg="add mod">
          <ac:chgData name="Wang Wenwei" userId="S::e0373972@u.nus.edu::36f9f341-301a-4ed5-8d74-acd7a2e00ace" providerId="AD" clId="Web-{6A29B6FC-3618-2096-C316-8D4D41ABA66D}" dt="2019-11-11T19:42:06.292" v="235"/>
          <ac:cxnSpMkLst>
            <pc:docMk/>
            <pc:sldMk cId="109857222" sldId="256"/>
            <ac:cxnSpMk id="27" creationId="{C8B951D7-EFCC-4EBD-A80E-61347C77E026}"/>
          </ac:cxnSpMkLst>
        </pc:cxnChg>
        <pc:cxnChg chg="add mod">
          <ac:chgData name="Wang Wenwei" userId="S::e0373972@u.nus.edu::36f9f341-301a-4ed5-8d74-acd7a2e00ace" providerId="AD" clId="Web-{6A29B6FC-3618-2096-C316-8D4D41ABA66D}" dt="2019-11-11T19:42:35.417" v="237"/>
          <ac:cxnSpMkLst>
            <pc:docMk/>
            <pc:sldMk cId="109857222" sldId="256"/>
            <ac:cxnSpMk id="28" creationId="{EC27524A-B45D-40BE-B41E-BC646A02FC8F}"/>
          </ac:cxnSpMkLst>
        </pc:cxnChg>
        <pc:cxnChg chg="add del mod ord">
          <ac:chgData name="Wang Wenwei" userId="S::e0373972@u.nus.edu::36f9f341-301a-4ed5-8d74-acd7a2e00ace" providerId="AD" clId="Web-{6A29B6FC-3618-2096-C316-8D4D41ABA66D}" dt="2019-11-11T19:40:19.276" v="228"/>
          <ac:cxnSpMkLst>
            <pc:docMk/>
            <pc:sldMk cId="109857222" sldId="256"/>
            <ac:cxnSpMk id="29" creationId="{72CC022F-14A2-4C68-B9DD-0C0F58F1F8FA}"/>
          </ac:cxnSpMkLst>
        </pc:cxnChg>
        <pc:cxnChg chg="add del mod ord">
          <ac:chgData name="Wang Wenwei" userId="S::e0373972@u.nus.edu::36f9f341-301a-4ed5-8d74-acd7a2e00ace" providerId="AD" clId="Web-{6A29B6FC-3618-2096-C316-8D4D41ABA66D}" dt="2019-11-11T19:40:20.620" v="229"/>
          <ac:cxnSpMkLst>
            <pc:docMk/>
            <pc:sldMk cId="109857222" sldId="256"/>
            <ac:cxnSpMk id="30" creationId="{5A3603E3-C0A2-42F6-BB13-40A2E304FC6C}"/>
          </ac:cxnSpMkLst>
        </pc:cxnChg>
      </pc:sldChg>
    </pc:docChg>
  </pc:docChgLst>
  <pc:docChgLst>
    <pc:chgData name="wang wenwei" userId="9e77786691b65f5c" providerId="Windows Live" clId="Web-{A6F48103-B2E9-439D-9B77-2A4E2AD47967}"/>
    <pc:docChg chg="addSld modSld">
      <pc:chgData name="wang wenwei" userId="9e77786691b65f5c" providerId="Windows Live" clId="Web-{A6F48103-B2E9-439D-9B77-2A4E2AD47967}" dt="2019-11-16T17:35:10.341" v="2647" actId="14100"/>
      <pc:docMkLst>
        <pc:docMk/>
      </pc:docMkLst>
      <pc:sldChg chg="addSp delSp modSp">
        <pc:chgData name="wang wenwei" userId="9e77786691b65f5c" providerId="Windows Live" clId="Web-{A6F48103-B2E9-439D-9B77-2A4E2AD47967}" dt="2019-11-16T17:35:10.341" v="2647" actId="14100"/>
        <pc:sldMkLst>
          <pc:docMk/>
          <pc:sldMk cId="109857222" sldId="256"/>
        </pc:sldMkLst>
        <pc:spChg chg="mod">
          <ac:chgData name="wang wenwei" userId="9e77786691b65f5c" providerId="Windows Live" clId="Web-{A6F48103-B2E9-439D-9B77-2A4E2AD47967}" dt="2019-11-15T21:12:24.542" v="411" actId="1076"/>
          <ac:spMkLst>
            <pc:docMk/>
            <pc:sldMk cId="109857222" sldId="256"/>
            <ac:spMk id="4" creationId="{FB6149ED-04D8-485A-B1B9-7A2AFEA25E52}"/>
          </ac:spMkLst>
        </pc:spChg>
        <pc:spChg chg="mod">
          <ac:chgData name="wang wenwei" userId="9e77786691b65f5c" providerId="Windows Live" clId="Web-{A6F48103-B2E9-439D-9B77-2A4E2AD47967}" dt="2019-11-16T17:32:29.091" v="2631" actId="1076"/>
          <ac:spMkLst>
            <pc:docMk/>
            <pc:sldMk cId="109857222" sldId="256"/>
            <ac:spMk id="5" creationId="{42F0E624-20B6-496D-87E9-8DD15A8DB4E9}"/>
          </ac:spMkLst>
        </pc:spChg>
        <pc:spChg chg="mod">
          <ac:chgData name="wang wenwei" userId="9e77786691b65f5c" providerId="Windows Live" clId="Web-{A6F48103-B2E9-439D-9B77-2A4E2AD47967}" dt="2019-11-15T21:12:24.605" v="414" actId="1076"/>
          <ac:spMkLst>
            <pc:docMk/>
            <pc:sldMk cId="109857222" sldId="256"/>
            <ac:spMk id="6" creationId="{90D127D1-AFE9-4664-9AAB-08F3DBD446FE}"/>
          </ac:spMkLst>
        </pc:spChg>
        <pc:spChg chg="mod">
          <ac:chgData name="wang wenwei" userId="9e77786691b65f5c" providerId="Windows Live" clId="Web-{A6F48103-B2E9-439D-9B77-2A4E2AD47967}" dt="2019-11-15T21:12:24.651" v="416" actId="1076"/>
          <ac:spMkLst>
            <pc:docMk/>
            <pc:sldMk cId="109857222" sldId="256"/>
            <ac:spMk id="8" creationId="{B31DF9B9-30E3-43B1-B7D8-00E65F5C8C1E}"/>
          </ac:spMkLst>
        </pc:spChg>
        <pc:spChg chg="mod">
          <ac:chgData name="wang wenwei" userId="9e77786691b65f5c" providerId="Windows Live" clId="Web-{A6F48103-B2E9-439D-9B77-2A4E2AD47967}" dt="2019-11-15T21:12:24.683" v="418" actId="1076"/>
          <ac:spMkLst>
            <pc:docMk/>
            <pc:sldMk cId="109857222" sldId="256"/>
            <ac:spMk id="10" creationId="{BC522DA5-1730-47AC-AA5F-E1226882E742}"/>
          </ac:spMkLst>
        </pc:spChg>
        <pc:spChg chg="mod ord">
          <ac:chgData name="wang wenwei" userId="9e77786691b65f5c" providerId="Windows Live" clId="Web-{A6F48103-B2E9-439D-9B77-2A4E2AD47967}" dt="2019-11-15T21:12:24.745" v="420" actId="1076"/>
          <ac:spMkLst>
            <pc:docMk/>
            <pc:sldMk cId="109857222" sldId="256"/>
            <ac:spMk id="13" creationId="{E45C354A-52C8-4EE5-8F60-48B82337BBB2}"/>
          </ac:spMkLst>
        </pc:spChg>
        <pc:spChg chg="mod">
          <ac:chgData name="wang wenwei" userId="9e77786691b65f5c" providerId="Windows Live" clId="Web-{A6F48103-B2E9-439D-9B77-2A4E2AD47967}" dt="2019-11-15T21:12:24.823" v="423" actId="1076"/>
          <ac:spMkLst>
            <pc:docMk/>
            <pc:sldMk cId="109857222" sldId="256"/>
            <ac:spMk id="15" creationId="{CD2E2668-5246-4126-A53C-B1E3ADF5E99D}"/>
          </ac:spMkLst>
        </pc:spChg>
        <pc:spChg chg="mod">
          <ac:chgData name="wang wenwei" userId="9e77786691b65f5c" providerId="Windows Live" clId="Web-{A6F48103-B2E9-439D-9B77-2A4E2AD47967}" dt="2019-11-15T21:12:24.855" v="425" actId="1076"/>
          <ac:spMkLst>
            <pc:docMk/>
            <pc:sldMk cId="109857222" sldId="256"/>
            <ac:spMk id="17" creationId="{8FF676E3-06F8-4314-98BD-43B0C49653D3}"/>
          </ac:spMkLst>
        </pc:spChg>
        <pc:spChg chg="mod">
          <ac:chgData name="wang wenwei" userId="9e77786691b65f5c" providerId="Windows Live" clId="Web-{A6F48103-B2E9-439D-9B77-2A4E2AD47967}" dt="2019-11-15T21:12:24.901" v="427" actId="1076"/>
          <ac:spMkLst>
            <pc:docMk/>
            <pc:sldMk cId="109857222" sldId="256"/>
            <ac:spMk id="19" creationId="{CB878B76-8303-4F6A-BE98-EC86A798CEA7}"/>
          </ac:spMkLst>
        </pc:spChg>
        <pc:spChg chg="mod">
          <ac:chgData name="wang wenwei" userId="9e77786691b65f5c" providerId="Windows Live" clId="Web-{A6F48103-B2E9-439D-9B77-2A4E2AD47967}" dt="2019-11-15T21:12:24.917" v="428" actId="1076"/>
          <ac:spMkLst>
            <pc:docMk/>
            <pc:sldMk cId="109857222" sldId="256"/>
            <ac:spMk id="20" creationId="{B8C6A1A1-6B3E-47CB-9C26-40A1BE5BCD2E}"/>
          </ac:spMkLst>
        </pc:spChg>
        <pc:spChg chg="add mod">
          <ac:chgData name="wang wenwei" userId="9e77786691b65f5c" providerId="Windows Live" clId="Web-{A6F48103-B2E9-439D-9B77-2A4E2AD47967}" dt="2019-11-15T20:20:57.845" v="22" actId="20577"/>
          <ac:spMkLst>
            <pc:docMk/>
            <pc:sldMk cId="109857222" sldId="256"/>
            <ac:spMk id="21" creationId="{29039159-D0CB-464F-BECF-167BFE6FEE8F}"/>
          </ac:spMkLst>
        </pc:spChg>
        <pc:spChg chg="mod">
          <ac:chgData name="wang wenwei" userId="9e77786691b65f5c" providerId="Windows Live" clId="Web-{A6F48103-B2E9-439D-9B77-2A4E2AD47967}" dt="2019-11-15T21:12:24.948" v="429" actId="1076"/>
          <ac:spMkLst>
            <pc:docMk/>
            <pc:sldMk cId="109857222" sldId="256"/>
            <ac:spMk id="22" creationId="{4020229B-1E50-43E2-9A0B-D998B07C00CF}"/>
          </ac:spMkLst>
        </pc:spChg>
        <pc:spChg chg="mod">
          <ac:chgData name="wang wenwei" userId="9e77786691b65f5c" providerId="Windows Live" clId="Web-{A6F48103-B2E9-439D-9B77-2A4E2AD47967}" dt="2019-11-15T21:12:24.964" v="430" actId="1076"/>
          <ac:spMkLst>
            <pc:docMk/>
            <pc:sldMk cId="109857222" sldId="256"/>
            <ac:spMk id="23" creationId="{BDF0DED3-6628-4C3F-AD4F-1B6CB9E6A923}"/>
          </ac:spMkLst>
        </pc:spChg>
        <pc:spChg chg="mod">
          <ac:chgData name="wang wenwei" userId="9e77786691b65f5c" providerId="Windows Live" clId="Web-{A6F48103-B2E9-439D-9B77-2A4E2AD47967}" dt="2019-11-15T21:12:24.979" v="431" actId="1076"/>
          <ac:spMkLst>
            <pc:docMk/>
            <pc:sldMk cId="109857222" sldId="256"/>
            <ac:spMk id="24" creationId="{88DF117D-83A7-48D5-9399-C6972DFBF66E}"/>
          </ac:spMkLst>
        </pc:spChg>
        <pc:spChg chg="mod">
          <ac:chgData name="wang wenwei" userId="9e77786691b65f5c" providerId="Windows Live" clId="Web-{A6F48103-B2E9-439D-9B77-2A4E2AD47967}" dt="2019-11-15T21:12:24.995" v="432" actId="1076"/>
          <ac:spMkLst>
            <pc:docMk/>
            <pc:sldMk cId="109857222" sldId="256"/>
            <ac:spMk id="25" creationId="{02FB7F94-2842-40A8-84D1-B20FE5EB077F}"/>
          </ac:spMkLst>
        </pc:spChg>
        <pc:spChg chg="mod">
          <ac:chgData name="wang wenwei" userId="9e77786691b65f5c" providerId="Windows Live" clId="Web-{A6F48103-B2E9-439D-9B77-2A4E2AD47967}" dt="2019-11-15T21:12:25.026" v="433" actId="1076"/>
          <ac:spMkLst>
            <pc:docMk/>
            <pc:sldMk cId="109857222" sldId="256"/>
            <ac:spMk id="26" creationId="{1B506C5F-F802-4C7F-8E47-5B062912A95B}"/>
          </ac:spMkLst>
        </pc:spChg>
        <pc:spChg chg="mod">
          <ac:chgData name="wang wenwei" userId="9e77786691b65f5c" providerId="Windows Live" clId="Web-{A6F48103-B2E9-439D-9B77-2A4E2AD47967}" dt="2019-11-15T21:12:25.089" v="436" actId="1076"/>
          <ac:spMkLst>
            <pc:docMk/>
            <pc:sldMk cId="109857222" sldId="256"/>
            <ac:spMk id="29" creationId="{1D6D2156-D88A-4536-9373-8B6749E05C29}"/>
          </ac:spMkLst>
        </pc:spChg>
        <pc:spChg chg="mod">
          <ac:chgData name="wang wenwei" userId="9e77786691b65f5c" providerId="Windows Live" clId="Web-{A6F48103-B2E9-439D-9B77-2A4E2AD47967}" dt="2019-11-15T21:12:25.105" v="437" actId="1076"/>
          <ac:spMkLst>
            <pc:docMk/>
            <pc:sldMk cId="109857222" sldId="256"/>
            <ac:spMk id="30" creationId="{3B01589C-FA37-496A-B070-DB8715F7558D}"/>
          </ac:spMkLst>
        </pc:spChg>
        <pc:spChg chg="mod">
          <ac:chgData name="wang wenwei" userId="9e77786691b65f5c" providerId="Windows Live" clId="Web-{A6F48103-B2E9-439D-9B77-2A4E2AD47967}" dt="2019-11-15T21:12:25.120" v="438" actId="1076"/>
          <ac:spMkLst>
            <pc:docMk/>
            <pc:sldMk cId="109857222" sldId="256"/>
            <ac:spMk id="31" creationId="{9CE442A2-7820-46AD-ABA8-9E6889B2D68F}"/>
          </ac:spMkLst>
        </pc:spChg>
        <pc:spChg chg="mod">
          <ac:chgData name="wang wenwei" userId="9e77786691b65f5c" providerId="Windows Live" clId="Web-{A6F48103-B2E9-439D-9B77-2A4E2AD47967}" dt="2019-11-15T21:12:25.151" v="439" actId="1076"/>
          <ac:spMkLst>
            <pc:docMk/>
            <pc:sldMk cId="109857222" sldId="256"/>
            <ac:spMk id="32" creationId="{6729F252-2E4D-411E-A2F3-DF76E17F9829}"/>
          </ac:spMkLst>
        </pc:spChg>
        <pc:spChg chg="mod">
          <ac:chgData name="wang wenwei" userId="9e77786691b65f5c" providerId="Windows Live" clId="Web-{A6F48103-B2E9-439D-9B77-2A4E2AD47967}" dt="2019-11-15T21:12:25.167" v="440" actId="1076"/>
          <ac:spMkLst>
            <pc:docMk/>
            <pc:sldMk cId="109857222" sldId="256"/>
            <ac:spMk id="33" creationId="{F77470D8-E9AC-4B81-AF5D-A405D1902AC1}"/>
          </ac:spMkLst>
        </pc:spChg>
        <pc:spChg chg="mod">
          <ac:chgData name="wang wenwei" userId="9e77786691b65f5c" providerId="Windows Live" clId="Web-{A6F48103-B2E9-439D-9B77-2A4E2AD47967}" dt="2019-11-15T21:12:25.198" v="441" actId="1076"/>
          <ac:spMkLst>
            <pc:docMk/>
            <pc:sldMk cId="109857222" sldId="256"/>
            <ac:spMk id="34" creationId="{3AD1E0F8-AC8B-4324-9DBF-4297E2BA22CA}"/>
          </ac:spMkLst>
        </pc:spChg>
        <pc:spChg chg="mod">
          <ac:chgData name="wang wenwei" userId="9e77786691b65f5c" providerId="Windows Live" clId="Web-{A6F48103-B2E9-439D-9B77-2A4E2AD47967}" dt="2019-11-15T21:12:25.214" v="442" actId="1076"/>
          <ac:spMkLst>
            <pc:docMk/>
            <pc:sldMk cId="109857222" sldId="256"/>
            <ac:spMk id="35" creationId="{EA2A1546-1BFE-49D1-8359-CC30C1FCCED9}"/>
          </ac:spMkLst>
        </pc:spChg>
        <pc:spChg chg="mod">
          <ac:chgData name="wang wenwei" userId="9e77786691b65f5c" providerId="Windows Live" clId="Web-{A6F48103-B2E9-439D-9B77-2A4E2AD47967}" dt="2019-11-15T21:12:25.230" v="443" actId="1076"/>
          <ac:spMkLst>
            <pc:docMk/>
            <pc:sldMk cId="109857222" sldId="256"/>
            <ac:spMk id="36" creationId="{58A376C3-4811-407A-9C12-24B6921719D6}"/>
          </ac:spMkLst>
        </pc:spChg>
        <pc:spChg chg="mod">
          <ac:chgData name="wang wenwei" userId="9e77786691b65f5c" providerId="Windows Live" clId="Web-{A6F48103-B2E9-439D-9B77-2A4E2AD47967}" dt="2019-11-15T21:12:25.276" v="444" actId="1076"/>
          <ac:spMkLst>
            <pc:docMk/>
            <pc:sldMk cId="109857222" sldId="256"/>
            <ac:spMk id="37" creationId="{F38BDC0D-462A-459B-B5E0-8E8CB515E23F}"/>
          </ac:spMkLst>
        </pc:spChg>
        <pc:spChg chg="add del">
          <ac:chgData name="wang wenwei" userId="9e77786691b65f5c" providerId="Windows Live" clId="Web-{A6F48103-B2E9-439D-9B77-2A4E2AD47967}" dt="2019-11-15T20:23:05.867" v="38"/>
          <ac:spMkLst>
            <pc:docMk/>
            <pc:sldMk cId="109857222" sldId="256"/>
            <ac:spMk id="38" creationId="{EBACB618-A223-4E50-94CF-013EA632338E}"/>
          </ac:spMkLst>
        </pc:spChg>
        <pc:spChg chg="add mod">
          <ac:chgData name="wang wenwei" userId="9e77786691b65f5c" providerId="Windows Live" clId="Web-{A6F48103-B2E9-439D-9B77-2A4E2AD47967}" dt="2019-11-16T15:37:17.619" v="708" actId="1076"/>
          <ac:spMkLst>
            <pc:docMk/>
            <pc:sldMk cId="109857222" sldId="256"/>
            <ac:spMk id="39" creationId="{23B78349-E144-4172-AAE6-C42451BDE909}"/>
          </ac:spMkLst>
        </pc:spChg>
        <pc:spChg chg="add mod">
          <ac:chgData name="wang wenwei" userId="9e77786691b65f5c" providerId="Windows Live" clId="Web-{A6F48103-B2E9-439D-9B77-2A4E2AD47967}" dt="2019-11-16T16:12:33.877" v="1182" actId="20577"/>
          <ac:spMkLst>
            <pc:docMk/>
            <pc:sldMk cId="109857222" sldId="256"/>
            <ac:spMk id="40" creationId="{EFE418F6-DCE2-40AF-B86D-FF73B6CDB8EB}"/>
          </ac:spMkLst>
        </pc:spChg>
        <pc:spChg chg="add mod">
          <ac:chgData name="wang wenwei" userId="9e77786691b65f5c" providerId="Windows Live" clId="Web-{A6F48103-B2E9-439D-9B77-2A4E2AD47967}" dt="2019-11-16T15:31:20.572" v="596" actId="1076"/>
          <ac:spMkLst>
            <pc:docMk/>
            <pc:sldMk cId="109857222" sldId="256"/>
            <ac:spMk id="41" creationId="{6109A182-7782-497F-AAF6-597508C234D1}"/>
          </ac:spMkLst>
        </pc:spChg>
        <pc:spChg chg="add mod">
          <ac:chgData name="wang wenwei" userId="9e77786691b65f5c" providerId="Windows Live" clId="Web-{A6F48103-B2E9-439D-9B77-2A4E2AD47967}" dt="2019-11-16T15:31:20.603" v="597" actId="1076"/>
          <ac:spMkLst>
            <pc:docMk/>
            <pc:sldMk cId="109857222" sldId="256"/>
            <ac:spMk id="42" creationId="{72B4E460-67C1-4642-ABAF-73A890F10AA7}"/>
          </ac:spMkLst>
        </pc:spChg>
        <pc:spChg chg="add mod">
          <ac:chgData name="wang wenwei" userId="9e77786691b65f5c" providerId="Windows Live" clId="Web-{A6F48103-B2E9-439D-9B77-2A4E2AD47967}" dt="2019-11-16T16:28:26.798" v="1418" actId="20577"/>
          <ac:spMkLst>
            <pc:docMk/>
            <pc:sldMk cId="109857222" sldId="256"/>
            <ac:spMk id="43" creationId="{08EB6C52-04B6-41A3-8985-0C0178506A07}"/>
          </ac:spMkLst>
        </pc:spChg>
        <pc:spChg chg="add mod">
          <ac:chgData name="wang wenwei" userId="9e77786691b65f5c" providerId="Windows Live" clId="Web-{A6F48103-B2E9-439D-9B77-2A4E2AD47967}" dt="2019-11-16T15:23:51.899" v="454" actId="1076"/>
          <ac:spMkLst>
            <pc:docMk/>
            <pc:sldMk cId="109857222" sldId="256"/>
            <ac:spMk id="44" creationId="{6269A80F-1D0F-402E-A20C-47A376FC1C7D}"/>
          </ac:spMkLst>
        </pc:spChg>
        <pc:spChg chg="add mod">
          <ac:chgData name="wang wenwei" userId="9e77786691b65f5c" providerId="Windows Live" clId="Web-{A6F48103-B2E9-439D-9B77-2A4E2AD47967}" dt="2019-11-16T15:49:33.360" v="866" actId="14100"/>
          <ac:spMkLst>
            <pc:docMk/>
            <pc:sldMk cId="109857222" sldId="256"/>
            <ac:spMk id="45" creationId="{2F5C0BAF-A847-4664-9E0F-C37D0BB1E66C}"/>
          </ac:spMkLst>
        </pc:spChg>
        <pc:spChg chg="add mod">
          <ac:chgData name="wang wenwei" userId="9e77786691b65f5c" providerId="Windows Live" clId="Web-{A6F48103-B2E9-439D-9B77-2A4E2AD47967}" dt="2019-11-16T16:31:59.096" v="1452" actId="20577"/>
          <ac:spMkLst>
            <pc:docMk/>
            <pc:sldMk cId="109857222" sldId="256"/>
            <ac:spMk id="46" creationId="{DA3A5A62-5D1E-4708-8F00-4C435A1E331A}"/>
          </ac:spMkLst>
        </pc:spChg>
        <pc:spChg chg="add mod">
          <ac:chgData name="wang wenwei" userId="9e77786691b65f5c" providerId="Windows Live" clId="Web-{A6F48103-B2E9-439D-9B77-2A4E2AD47967}" dt="2019-11-16T15:50:36.829" v="885" actId="1076"/>
          <ac:spMkLst>
            <pc:docMk/>
            <pc:sldMk cId="109857222" sldId="256"/>
            <ac:spMk id="47" creationId="{1EA27E0A-4C69-454E-8616-9C9DDCCE78E7}"/>
          </ac:spMkLst>
        </pc:spChg>
        <pc:spChg chg="add mod">
          <ac:chgData name="wang wenwei" userId="9e77786691b65f5c" providerId="Windows Live" clId="Web-{A6F48103-B2E9-439D-9B77-2A4E2AD47967}" dt="2019-11-16T15:50:36.860" v="886" actId="1076"/>
          <ac:spMkLst>
            <pc:docMk/>
            <pc:sldMk cId="109857222" sldId="256"/>
            <ac:spMk id="48" creationId="{27A318AB-480B-446B-98D6-F9C5931B07AE}"/>
          </ac:spMkLst>
        </pc:spChg>
        <pc:spChg chg="add mod">
          <ac:chgData name="wang wenwei" userId="9e77786691b65f5c" providerId="Windows Live" clId="Web-{A6F48103-B2E9-439D-9B77-2A4E2AD47967}" dt="2019-11-16T16:32:36.143" v="1477" actId="20577"/>
          <ac:spMkLst>
            <pc:docMk/>
            <pc:sldMk cId="109857222" sldId="256"/>
            <ac:spMk id="49" creationId="{EDBFF4E5-5F9A-4C02-9DCD-62FF466BBAB0}"/>
          </ac:spMkLst>
        </pc:spChg>
        <pc:spChg chg="add mod">
          <ac:chgData name="wang wenwei" userId="9e77786691b65f5c" providerId="Windows Live" clId="Web-{A6F48103-B2E9-439D-9B77-2A4E2AD47967}" dt="2019-11-16T15:52:04.735" v="897" actId="20577"/>
          <ac:spMkLst>
            <pc:docMk/>
            <pc:sldMk cId="109857222" sldId="256"/>
            <ac:spMk id="50" creationId="{089C0767-A444-4254-830E-856DAD6EF94E}"/>
          </ac:spMkLst>
        </pc:spChg>
        <pc:spChg chg="add mod">
          <ac:chgData name="wang wenwei" userId="9e77786691b65f5c" providerId="Windows Live" clId="Web-{A6F48103-B2E9-439D-9B77-2A4E2AD47967}" dt="2019-11-16T15:50:36.969" v="889" actId="1076"/>
          <ac:spMkLst>
            <pc:docMk/>
            <pc:sldMk cId="109857222" sldId="256"/>
            <ac:spMk id="51" creationId="{67AE7BA9-6E35-4C54-BD72-2FA8194220B3}"/>
          </ac:spMkLst>
        </pc:spChg>
        <pc:spChg chg="add del mod">
          <ac:chgData name="wang wenwei" userId="9e77786691b65f5c" providerId="Windows Live" clId="Web-{A6F48103-B2E9-439D-9B77-2A4E2AD47967}" dt="2019-11-16T16:33:02.705" v="1488" actId="20577"/>
          <ac:spMkLst>
            <pc:docMk/>
            <pc:sldMk cId="109857222" sldId="256"/>
            <ac:spMk id="52" creationId="{59EC3C3D-442C-41DC-906F-3C6A65505C1E}"/>
          </ac:spMkLst>
        </pc:spChg>
        <pc:spChg chg="add mod">
          <ac:chgData name="wang wenwei" userId="9e77786691b65f5c" providerId="Windows Live" clId="Web-{A6F48103-B2E9-439D-9B77-2A4E2AD47967}" dt="2019-11-16T16:15:15.206" v="1289" actId="1076"/>
          <ac:spMkLst>
            <pc:docMk/>
            <pc:sldMk cId="109857222" sldId="256"/>
            <ac:spMk id="53" creationId="{1B4CC32B-E2FD-420B-A625-E6D2FDAF5322}"/>
          </ac:spMkLst>
        </pc:spChg>
        <pc:spChg chg="add mod">
          <ac:chgData name="wang wenwei" userId="9e77786691b65f5c" providerId="Windows Live" clId="Web-{A6F48103-B2E9-439D-9B77-2A4E2AD47967}" dt="2019-11-16T16:15:15.159" v="1288" actId="1076"/>
          <ac:spMkLst>
            <pc:docMk/>
            <pc:sldMk cId="109857222" sldId="256"/>
            <ac:spMk id="54" creationId="{A3832A57-093C-42E3-8E64-8F85954CEAB0}"/>
          </ac:spMkLst>
        </pc:spChg>
        <pc:spChg chg="add mod">
          <ac:chgData name="wang wenwei" userId="9e77786691b65f5c" providerId="Windows Live" clId="Web-{A6F48103-B2E9-439D-9B77-2A4E2AD47967}" dt="2019-11-16T16:15:15.237" v="1290" actId="1076"/>
          <ac:spMkLst>
            <pc:docMk/>
            <pc:sldMk cId="109857222" sldId="256"/>
            <ac:spMk id="55" creationId="{EE17DDBF-E6B5-444D-91CE-D2AE46ACFC1A}"/>
          </ac:spMkLst>
        </pc:spChg>
        <pc:spChg chg="add mod">
          <ac:chgData name="wang wenwei" userId="9e77786691b65f5c" providerId="Windows Live" clId="Web-{A6F48103-B2E9-439D-9B77-2A4E2AD47967}" dt="2019-11-16T16:19:38.222" v="1381" actId="1076"/>
          <ac:spMkLst>
            <pc:docMk/>
            <pc:sldMk cId="109857222" sldId="256"/>
            <ac:spMk id="56" creationId="{1E48070F-9BB3-4581-BAFD-694462DE2BFC}"/>
          </ac:spMkLst>
        </pc:spChg>
        <pc:spChg chg="add mod">
          <ac:chgData name="wang wenwei" userId="9e77786691b65f5c" providerId="Windows Live" clId="Web-{A6F48103-B2E9-439D-9B77-2A4E2AD47967}" dt="2019-11-16T16:19:45.894" v="1385" actId="20577"/>
          <ac:spMkLst>
            <pc:docMk/>
            <pc:sldMk cId="109857222" sldId="256"/>
            <ac:spMk id="57" creationId="{A6480AFB-5D5E-4C61-B041-8FEA864A1F76}"/>
          </ac:spMkLst>
        </pc:spChg>
        <pc:spChg chg="add mod">
          <ac:chgData name="wang wenwei" userId="9e77786691b65f5c" providerId="Windows Live" clId="Web-{A6F48103-B2E9-439D-9B77-2A4E2AD47967}" dt="2019-11-16T16:38:12.643" v="1593" actId="20577"/>
          <ac:spMkLst>
            <pc:docMk/>
            <pc:sldMk cId="109857222" sldId="256"/>
            <ac:spMk id="58" creationId="{05132A73-7278-4776-8CA6-44079E7808A0}"/>
          </ac:spMkLst>
        </pc:spChg>
        <pc:spChg chg="add mod">
          <ac:chgData name="wang wenwei" userId="9e77786691b65f5c" providerId="Windows Live" clId="Web-{A6F48103-B2E9-439D-9B77-2A4E2AD47967}" dt="2019-11-16T16:51:49.769" v="1882" actId="14100"/>
          <ac:spMkLst>
            <pc:docMk/>
            <pc:sldMk cId="109857222" sldId="256"/>
            <ac:spMk id="59" creationId="{5A61AE0E-1270-4EC5-A5BE-F71CCD1EFB19}"/>
          </ac:spMkLst>
        </pc:spChg>
        <pc:spChg chg="add mod">
          <ac:chgData name="wang wenwei" userId="9e77786691b65f5c" providerId="Windows Live" clId="Web-{A6F48103-B2E9-439D-9B77-2A4E2AD47967}" dt="2019-11-16T16:51:46.036" v="1881" actId="14100"/>
          <ac:spMkLst>
            <pc:docMk/>
            <pc:sldMk cId="109857222" sldId="256"/>
            <ac:spMk id="60" creationId="{3C2DC311-BC47-4DEF-9E93-13B2BEE87CFE}"/>
          </ac:spMkLst>
        </pc:spChg>
        <pc:spChg chg="add mod">
          <ac:chgData name="wang wenwei" userId="9e77786691b65f5c" providerId="Windows Live" clId="Web-{A6F48103-B2E9-439D-9B77-2A4E2AD47967}" dt="2019-11-16T16:51:32.722" v="1879" actId="14100"/>
          <ac:spMkLst>
            <pc:docMk/>
            <pc:sldMk cId="109857222" sldId="256"/>
            <ac:spMk id="61" creationId="{D1573758-68D1-4877-8248-57DFF0DE851C}"/>
          </ac:spMkLst>
        </pc:spChg>
        <pc:spChg chg="add mod">
          <ac:chgData name="wang wenwei" userId="9e77786691b65f5c" providerId="Windows Live" clId="Web-{A6F48103-B2E9-439D-9B77-2A4E2AD47967}" dt="2019-11-16T16:55:43.395" v="1955" actId="14100"/>
          <ac:spMkLst>
            <pc:docMk/>
            <pc:sldMk cId="109857222" sldId="256"/>
            <ac:spMk id="62" creationId="{3547DF74-85B8-4D3B-BA21-97D50CE0862B}"/>
          </ac:spMkLst>
        </pc:spChg>
        <pc:spChg chg="add mod">
          <ac:chgData name="wang wenwei" userId="9e77786691b65f5c" providerId="Windows Live" clId="Web-{A6F48103-B2E9-439D-9B77-2A4E2AD47967}" dt="2019-11-16T16:55:36.488" v="1954" actId="14100"/>
          <ac:spMkLst>
            <pc:docMk/>
            <pc:sldMk cId="109857222" sldId="256"/>
            <ac:spMk id="63" creationId="{2B673E57-4B45-4E97-8105-7C82885AD318}"/>
          </ac:spMkLst>
        </pc:spChg>
        <pc:spChg chg="add mod">
          <ac:chgData name="wang wenwei" userId="9e77786691b65f5c" providerId="Windows Live" clId="Web-{A6F48103-B2E9-439D-9B77-2A4E2AD47967}" dt="2019-11-16T16:58:31.801" v="2079" actId="20577"/>
          <ac:spMkLst>
            <pc:docMk/>
            <pc:sldMk cId="109857222" sldId="256"/>
            <ac:spMk id="64" creationId="{B2EE9FB5-5B69-49A1-A8D0-03DFFAF9C973}"/>
          </ac:spMkLst>
        </pc:spChg>
        <pc:spChg chg="add mod">
          <ac:chgData name="wang wenwei" userId="9e77786691b65f5c" providerId="Windows Live" clId="Web-{A6F48103-B2E9-439D-9B77-2A4E2AD47967}" dt="2019-11-16T17:01:20.223" v="2095" actId="20577"/>
          <ac:spMkLst>
            <pc:docMk/>
            <pc:sldMk cId="109857222" sldId="256"/>
            <ac:spMk id="65" creationId="{BA7D4D9C-E24F-4908-8195-AE6610417342}"/>
          </ac:spMkLst>
        </pc:spChg>
        <pc:spChg chg="add mod">
          <ac:chgData name="wang wenwei" userId="9e77786691b65f5c" providerId="Windows Live" clId="Web-{A6F48103-B2E9-439D-9B77-2A4E2AD47967}" dt="2019-11-16T17:01:36.473" v="2126" actId="20577"/>
          <ac:spMkLst>
            <pc:docMk/>
            <pc:sldMk cId="109857222" sldId="256"/>
            <ac:spMk id="66" creationId="{D29965EF-E971-4D1E-AA3C-3333763CAD5B}"/>
          </ac:spMkLst>
        </pc:spChg>
        <pc:spChg chg="add mod">
          <ac:chgData name="wang wenwei" userId="9e77786691b65f5c" providerId="Windows Live" clId="Web-{A6F48103-B2E9-439D-9B77-2A4E2AD47967}" dt="2019-11-16T17:05:41.255" v="2182" actId="20577"/>
          <ac:spMkLst>
            <pc:docMk/>
            <pc:sldMk cId="109857222" sldId="256"/>
            <ac:spMk id="67" creationId="{F98CEEDC-D5CD-4F52-8A86-B2A83C30148C}"/>
          </ac:spMkLst>
        </pc:spChg>
        <pc:spChg chg="add mod">
          <ac:chgData name="wang wenwei" userId="9e77786691b65f5c" providerId="Windows Live" clId="Web-{A6F48103-B2E9-439D-9B77-2A4E2AD47967}" dt="2019-11-16T17:12:38.584" v="2307" actId="1076"/>
          <ac:spMkLst>
            <pc:docMk/>
            <pc:sldMk cId="109857222" sldId="256"/>
            <ac:spMk id="68" creationId="{E9D00760-76CC-4E80-8919-459F3CD0FB21}"/>
          </ac:spMkLst>
        </pc:spChg>
        <pc:spChg chg="add mod">
          <ac:chgData name="wang wenwei" userId="9e77786691b65f5c" providerId="Windows Live" clId="Web-{A6F48103-B2E9-439D-9B77-2A4E2AD47967}" dt="2019-11-16T17:12:38.630" v="2308" actId="1076"/>
          <ac:spMkLst>
            <pc:docMk/>
            <pc:sldMk cId="109857222" sldId="256"/>
            <ac:spMk id="69" creationId="{9C108DA0-1FD4-4741-89DE-91001AD25A29}"/>
          </ac:spMkLst>
        </pc:spChg>
        <pc:spChg chg="add mod">
          <ac:chgData name="wang wenwei" userId="9e77786691b65f5c" providerId="Windows Live" clId="Web-{A6F48103-B2E9-439D-9B77-2A4E2AD47967}" dt="2019-11-16T17:19:17.381" v="2391" actId="20577"/>
          <ac:spMkLst>
            <pc:docMk/>
            <pc:sldMk cId="109857222" sldId="256"/>
            <ac:spMk id="70" creationId="{069080F2-3621-4AF8-8030-4B805A074630}"/>
          </ac:spMkLst>
        </pc:spChg>
        <pc:spChg chg="add mod">
          <ac:chgData name="wang wenwei" userId="9e77786691b65f5c" providerId="Windows Live" clId="Web-{A6F48103-B2E9-439D-9B77-2A4E2AD47967}" dt="2019-11-16T17:12:51.537" v="2322" actId="20577"/>
          <ac:spMkLst>
            <pc:docMk/>
            <pc:sldMk cId="109857222" sldId="256"/>
            <ac:spMk id="71" creationId="{9101A46D-ADC8-4B82-BD6F-ECB460BD294C}"/>
          </ac:spMkLst>
        </pc:spChg>
        <pc:spChg chg="add mod">
          <ac:chgData name="wang wenwei" userId="9e77786691b65f5c" providerId="Windows Live" clId="Web-{A6F48103-B2E9-439D-9B77-2A4E2AD47967}" dt="2019-11-16T17:12:22.287" v="2302" actId="1076"/>
          <ac:spMkLst>
            <pc:docMk/>
            <pc:sldMk cId="109857222" sldId="256"/>
            <ac:spMk id="72" creationId="{D67878FF-F24D-4588-B429-FA39880B37EE}"/>
          </ac:spMkLst>
        </pc:spChg>
        <pc:spChg chg="add mod">
          <ac:chgData name="wang wenwei" userId="9e77786691b65f5c" providerId="Windows Live" clId="Web-{A6F48103-B2E9-439D-9B77-2A4E2AD47967}" dt="2019-11-16T17:19:26.678" v="2394" actId="20577"/>
          <ac:spMkLst>
            <pc:docMk/>
            <pc:sldMk cId="109857222" sldId="256"/>
            <ac:spMk id="73" creationId="{95017C70-077D-4E86-8366-5B3D44923486}"/>
          </ac:spMkLst>
        </pc:spChg>
        <pc:spChg chg="add mod">
          <ac:chgData name="wang wenwei" userId="9e77786691b65f5c" providerId="Windows Live" clId="Web-{A6F48103-B2E9-439D-9B77-2A4E2AD47967}" dt="2019-11-16T17:17:03.428" v="2354" actId="20577"/>
          <ac:spMkLst>
            <pc:docMk/>
            <pc:sldMk cId="109857222" sldId="256"/>
            <ac:spMk id="74" creationId="{76160D8A-3336-492D-A34E-817EB6988547}"/>
          </ac:spMkLst>
        </pc:spChg>
        <pc:spChg chg="add mod">
          <ac:chgData name="wang wenwei" userId="9e77786691b65f5c" providerId="Windows Live" clId="Web-{A6F48103-B2E9-439D-9B77-2A4E2AD47967}" dt="2019-11-16T17:17:27.131" v="2371" actId="20577"/>
          <ac:spMkLst>
            <pc:docMk/>
            <pc:sldMk cId="109857222" sldId="256"/>
            <ac:spMk id="75" creationId="{5D0D29E8-3298-4D2D-BD9D-7AAE7EDB1F75}"/>
          </ac:spMkLst>
        </pc:spChg>
        <pc:spChg chg="add mod">
          <ac:chgData name="wang wenwei" userId="9e77786691b65f5c" providerId="Windows Live" clId="Web-{A6F48103-B2E9-439D-9B77-2A4E2AD47967}" dt="2019-11-16T17:21:32.181" v="2440" actId="20577"/>
          <ac:spMkLst>
            <pc:docMk/>
            <pc:sldMk cId="109857222" sldId="256"/>
            <ac:spMk id="76" creationId="{63F48E67-2B35-456B-9A49-8BF5C151AF49}"/>
          </ac:spMkLst>
        </pc:spChg>
        <pc:spChg chg="add mod">
          <ac:chgData name="wang wenwei" userId="9e77786691b65f5c" providerId="Windows Live" clId="Web-{A6F48103-B2E9-439D-9B77-2A4E2AD47967}" dt="2019-11-16T17:22:33.307" v="2458" actId="20577"/>
          <ac:spMkLst>
            <pc:docMk/>
            <pc:sldMk cId="109857222" sldId="256"/>
            <ac:spMk id="77" creationId="{E9D63EB1-73A9-4F18-BE67-A1FC34C09D20}"/>
          </ac:spMkLst>
        </pc:spChg>
        <pc:spChg chg="add mod">
          <ac:chgData name="wang wenwei" userId="9e77786691b65f5c" providerId="Windows Live" clId="Web-{A6F48103-B2E9-439D-9B77-2A4E2AD47967}" dt="2019-11-16T17:22:15.041" v="2450" actId="1076"/>
          <ac:spMkLst>
            <pc:docMk/>
            <pc:sldMk cId="109857222" sldId="256"/>
            <ac:spMk id="78" creationId="{39A3C73A-43AB-46F4-B0D6-21D7C9634516}"/>
          </ac:spMkLst>
        </pc:spChg>
        <pc:spChg chg="add mod">
          <ac:chgData name="wang wenwei" userId="9e77786691b65f5c" providerId="Windows Live" clId="Web-{A6F48103-B2E9-439D-9B77-2A4E2AD47967}" dt="2019-11-16T17:23:09.463" v="2463" actId="20577"/>
          <ac:spMkLst>
            <pc:docMk/>
            <pc:sldMk cId="109857222" sldId="256"/>
            <ac:spMk id="79" creationId="{A9C4BC37-C62A-4443-AD25-ABAA13CF28B7}"/>
          </ac:spMkLst>
        </pc:spChg>
        <pc:spChg chg="add mod">
          <ac:chgData name="wang wenwei" userId="9e77786691b65f5c" providerId="Windows Live" clId="Web-{A6F48103-B2E9-439D-9B77-2A4E2AD47967}" dt="2019-11-16T17:25:05.339" v="2483" actId="20577"/>
          <ac:spMkLst>
            <pc:docMk/>
            <pc:sldMk cId="109857222" sldId="256"/>
            <ac:spMk id="80" creationId="{70F70C0C-ED29-450A-93B9-322B0F134305}"/>
          </ac:spMkLst>
        </pc:spChg>
        <pc:spChg chg="add mod">
          <ac:chgData name="wang wenwei" userId="9e77786691b65f5c" providerId="Windows Live" clId="Web-{A6F48103-B2E9-439D-9B77-2A4E2AD47967}" dt="2019-11-16T17:24:01.542" v="2473" actId="1076"/>
          <ac:spMkLst>
            <pc:docMk/>
            <pc:sldMk cId="109857222" sldId="256"/>
            <ac:spMk id="81" creationId="{D419CBE7-1923-4193-B07F-478E34FD6060}"/>
          </ac:spMkLst>
        </pc:spChg>
        <pc:spChg chg="add mod">
          <ac:chgData name="wang wenwei" userId="9e77786691b65f5c" providerId="Windows Live" clId="Web-{A6F48103-B2E9-439D-9B77-2A4E2AD47967}" dt="2019-11-16T17:25:29.385" v="2498" actId="20577"/>
          <ac:spMkLst>
            <pc:docMk/>
            <pc:sldMk cId="109857222" sldId="256"/>
            <ac:spMk id="82" creationId="{D019E531-B971-415E-9C5B-308DFDC221E1}"/>
          </ac:spMkLst>
        </pc:spChg>
        <pc:spChg chg="add mod">
          <ac:chgData name="wang wenwei" userId="9e77786691b65f5c" providerId="Windows Live" clId="Web-{A6F48103-B2E9-439D-9B77-2A4E2AD47967}" dt="2019-11-16T17:29:59.841" v="2596" actId="1076"/>
          <ac:spMkLst>
            <pc:docMk/>
            <pc:sldMk cId="109857222" sldId="256"/>
            <ac:spMk id="83" creationId="{D61EEE01-724E-4FDB-BB75-0A2FA36EAE50}"/>
          </ac:spMkLst>
        </pc:spChg>
        <pc:spChg chg="add mod">
          <ac:chgData name="wang wenwei" userId="9e77786691b65f5c" providerId="Windows Live" clId="Web-{A6F48103-B2E9-439D-9B77-2A4E2AD47967}" dt="2019-11-16T17:29:59.903" v="2597" actId="1076"/>
          <ac:spMkLst>
            <pc:docMk/>
            <pc:sldMk cId="109857222" sldId="256"/>
            <ac:spMk id="84" creationId="{50DEDE4A-9171-4759-B8DB-ADD7F7E8496D}"/>
          </ac:spMkLst>
        </pc:spChg>
        <pc:spChg chg="add mod">
          <ac:chgData name="wang wenwei" userId="9e77786691b65f5c" providerId="Windows Live" clId="Web-{A6F48103-B2E9-439D-9B77-2A4E2AD47967}" dt="2019-11-16T17:29:59.982" v="2598" actId="1076"/>
          <ac:spMkLst>
            <pc:docMk/>
            <pc:sldMk cId="109857222" sldId="256"/>
            <ac:spMk id="85" creationId="{6A28D49D-7A19-4815-B9FE-A60E4FA86749}"/>
          </ac:spMkLst>
        </pc:spChg>
        <pc:spChg chg="add mod">
          <ac:chgData name="wang wenwei" userId="9e77786691b65f5c" providerId="Windows Live" clId="Web-{A6F48103-B2E9-439D-9B77-2A4E2AD47967}" dt="2019-11-16T17:30:28.716" v="2612" actId="20577"/>
          <ac:spMkLst>
            <pc:docMk/>
            <pc:sldMk cId="109857222" sldId="256"/>
            <ac:spMk id="86" creationId="{5F696762-C076-4A8E-8A63-6E8D7D02BAED}"/>
          </ac:spMkLst>
        </pc:spChg>
        <pc:spChg chg="add mod">
          <ac:chgData name="wang wenwei" userId="9e77786691b65f5c" providerId="Windows Live" clId="Web-{A6F48103-B2E9-439D-9B77-2A4E2AD47967}" dt="2019-11-16T17:30:00.107" v="2600" actId="1076"/>
          <ac:spMkLst>
            <pc:docMk/>
            <pc:sldMk cId="109857222" sldId="256"/>
            <ac:spMk id="87" creationId="{90B14D23-1C9C-4A91-90D6-4CE3E39F259B}"/>
          </ac:spMkLst>
        </pc:spChg>
        <pc:spChg chg="add mod">
          <ac:chgData name="wang wenwei" userId="9e77786691b65f5c" providerId="Windows Live" clId="Web-{A6F48103-B2E9-439D-9B77-2A4E2AD47967}" dt="2019-11-16T17:30:39.778" v="2619" actId="20577"/>
          <ac:spMkLst>
            <pc:docMk/>
            <pc:sldMk cId="109857222" sldId="256"/>
            <ac:spMk id="88" creationId="{73CDFFD0-4390-4B67-91A9-AB7DAE4CEB53}"/>
          </ac:spMkLst>
        </pc:spChg>
        <pc:cxnChg chg="mod">
          <ac:chgData name="wang wenwei" userId="9e77786691b65f5c" providerId="Windows Live" clId="Web-{A6F48103-B2E9-439D-9B77-2A4E2AD47967}" dt="2019-11-15T21:12:24.558" v="412" actId="1076"/>
          <ac:cxnSpMkLst>
            <pc:docMk/>
            <pc:sldMk cId="109857222" sldId="256"/>
            <ac:cxnSpMk id="2" creationId="{2F56D3DF-8245-48E2-AFBE-B10DF50EE662}"/>
          </ac:cxnSpMkLst>
        </pc:cxnChg>
        <pc:cxnChg chg="mod">
          <ac:chgData name="wang wenwei" userId="9e77786691b65f5c" providerId="Windows Live" clId="Web-{A6F48103-B2E9-439D-9B77-2A4E2AD47967}" dt="2019-11-15T21:12:24.573" v="413" actId="1076"/>
          <ac:cxnSpMkLst>
            <pc:docMk/>
            <pc:sldMk cId="109857222" sldId="256"/>
            <ac:cxnSpMk id="3" creationId="{65DE9660-B7B5-4D55-B049-C0645BE3428F}"/>
          </ac:cxnSpMkLst>
        </pc:cxnChg>
        <pc:cxnChg chg="mod">
          <ac:chgData name="wang wenwei" userId="9e77786691b65f5c" providerId="Windows Live" clId="Web-{A6F48103-B2E9-439D-9B77-2A4E2AD47967}" dt="2019-11-15T21:12:24.620" v="415" actId="1076"/>
          <ac:cxnSpMkLst>
            <pc:docMk/>
            <pc:sldMk cId="109857222" sldId="256"/>
            <ac:cxnSpMk id="7" creationId="{A9C754DD-D8CA-4ED1-BD08-588B0D5C581D}"/>
          </ac:cxnSpMkLst>
        </pc:cxnChg>
        <pc:cxnChg chg="mod">
          <ac:chgData name="wang wenwei" userId="9e77786691b65f5c" providerId="Windows Live" clId="Web-{A6F48103-B2E9-439D-9B77-2A4E2AD47967}" dt="2019-11-15T21:12:24.667" v="417" actId="1076"/>
          <ac:cxnSpMkLst>
            <pc:docMk/>
            <pc:sldMk cId="109857222" sldId="256"/>
            <ac:cxnSpMk id="9" creationId="{ABD2E6E7-256E-4299-8399-2F45645B3B18}"/>
          </ac:cxnSpMkLst>
        </pc:cxnChg>
        <pc:cxnChg chg="mod">
          <ac:chgData name="wang wenwei" userId="9e77786691b65f5c" providerId="Windows Live" clId="Web-{A6F48103-B2E9-439D-9B77-2A4E2AD47967}" dt="2019-11-15T21:12:24.714" v="419" actId="1076"/>
          <ac:cxnSpMkLst>
            <pc:docMk/>
            <pc:sldMk cId="109857222" sldId="256"/>
            <ac:cxnSpMk id="11" creationId="{1290C963-DAAA-44A0-BD92-6B2287C4866D}"/>
          </ac:cxnSpMkLst>
        </pc:cxnChg>
        <pc:cxnChg chg="mod">
          <ac:chgData name="wang wenwei" userId="9e77786691b65f5c" providerId="Windows Live" clId="Web-{A6F48103-B2E9-439D-9B77-2A4E2AD47967}" dt="2019-11-15T21:12:24.761" v="421" actId="1076"/>
          <ac:cxnSpMkLst>
            <pc:docMk/>
            <pc:sldMk cId="109857222" sldId="256"/>
            <ac:cxnSpMk id="12" creationId="{3F29A3BA-744B-4E25-B6E1-6DFA79381DC5}"/>
          </ac:cxnSpMkLst>
        </pc:cxnChg>
        <pc:cxnChg chg="mod">
          <ac:chgData name="wang wenwei" userId="9e77786691b65f5c" providerId="Windows Live" clId="Web-{A6F48103-B2E9-439D-9B77-2A4E2AD47967}" dt="2019-11-15T21:12:24.792" v="422" actId="1076"/>
          <ac:cxnSpMkLst>
            <pc:docMk/>
            <pc:sldMk cId="109857222" sldId="256"/>
            <ac:cxnSpMk id="14" creationId="{317C78D9-4CC5-4BEC-8E21-14BC068E069A}"/>
          </ac:cxnSpMkLst>
        </pc:cxnChg>
        <pc:cxnChg chg="mod">
          <ac:chgData name="wang wenwei" userId="9e77786691b65f5c" providerId="Windows Live" clId="Web-{A6F48103-B2E9-439D-9B77-2A4E2AD47967}" dt="2019-11-15T21:12:24.839" v="424" actId="1076"/>
          <ac:cxnSpMkLst>
            <pc:docMk/>
            <pc:sldMk cId="109857222" sldId="256"/>
            <ac:cxnSpMk id="16" creationId="{CC6C63A6-DE5C-41DB-8C89-8D448A0D7351}"/>
          </ac:cxnSpMkLst>
        </pc:cxnChg>
        <pc:cxnChg chg="mod">
          <ac:chgData name="wang wenwei" userId="9e77786691b65f5c" providerId="Windows Live" clId="Web-{A6F48103-B2E9-439D-9B77-2A4E2AD47967}" dt="2019-11-15T21:12:24.886" v="426" actId="1076"/>
          <ac:cxnSpMkLst>
            <pc:docMk/>
            <pc:sldMk cId="109857222" sldId="256"/>
            <ac:cxnSpMk id="18" creationId="{EAFF9858-1F27-4096-9377-AF50ABD0707B}"/>
          </ac:cxnSpMkLst>
        </pc:cxnChg>
        <pc:cxnChg chg="mod">
          <ac:chgData name="wang wenwei" userId="9e77786691b65f5c" providerId="Windows Live" clId="Web-{A6F48103-B2E9-439D-9B77-2A4E2AD47967}" dt="2019-11-15T21:12:25.042" v="434" actId="1076"/>
          <ac:cxnSpMkLst>
            <pc:docMk/>
            <pc:sldMk cId="109857222" sldId="256"/>
            <ac:cxnSpMk id="27" creationId="{C8B951D7-EFCC-4EBD-A80E-61347C77E026}"/>
          </ac:cxnSpMkLst>
        </pc:cxnChg>
        <pc:cxnChg chg="mod">
          <ac:chgData name="wang wenwei" userId="9e77786691b65f5c" providerId="Windows Live" clId="Web-{A6F48103-B2E9-439D-9B77-2A4E2AD47967}" dt="2019-11-15T21:12:25.058" v="435" actId="1076"/>
          <ac:cxnSpMkLst>
            <pc:docMk/>
            <pc:sldMk cId="109857222" sldId="256"/>
            <ac:cxnSpMk id="28" creationId="{EC27524A-B45D-40BE-B41E-BC646A02FC8F}"/>
          </ac:cxnSpMkLst>
        </pc:cxnChg>
        <pc:cxnChg chg="add mod">
          <ac:chgData name="wang wenwei" userId="9e77786691b65f5c" providerId="Windows Live" clId="Web-{A6F48103-B2E9-439D-9B77-2A4E2AD47967}" dt="2019-11-16T17:32:46.591" v="2633" actId="14100"/>
          <ac:cxnSpMkLst>
            <pc:docMk/>
            <pc:sldMk cId="109857222" sldId="256"/>
            <ac:cxnSpMk id="38" creationId="{D2E88B24-ED53-4B41-9307-0F2ED44A1E1E}"/>
          </ac:cxnSpMkLst>
        </pc:cxnChg>
        <pc:cxnChg chg="add mod">
          <ac:chgData name="wang wenwei" userId="9e77786691b65f5c" providerId="Windows Live" clId="Web-{A6F48103-B2E9-439D-9B77-2A4E2AD47967}" dt="2019-11-16T17:34:45.935" v="2640" actId="1076"/>
          <ac:cxnSpMkLst>
            <pc:docMk/>
            <pc:sldMk cId="109857222" sldId="256"/>
            <ac:cxnSpMk id="89" creationId="{3832AFE7-3A3F-40E3-BBE3-CF1936A2B86E}"/>
          </ac:cxnSpMkLst>
        </pc:cxnChg>
        <pc:cxnChg chg="add mod">
          <ac:chgData name="wang wenwei" userId="9e77786691b65f5c" providerId="Windows Live" clId="Web-{A6F48103-B2E9-439D-9B77-2A4E2AD47967}" dt="2019-11-16T17:35:10.341" v="2647" actId="14100"/>
          <ac:cxnSpMkLst>
            <pc:docMk/>
            <pc:sldMk cId="109857222" sldId="256"/>
            <ac:cxnSpMk id="90" creationId="{69F5D124-9F61-4CC7-BDAA-01C69DD9C987}"/>
          </ac:cxnSpMkLst>
        </pc:cxnChg>
      </pc:sldChg>
      <pc:sldChg chg="addSp modSp add replId">
        <pc:chgData name="wang wenwei" userId="9e77786691b65f5c" providerId="Windows Live" clId="Web-{A6F48103-B2E9-439D-9B77-2A4E2AD47967}" dt="2019-11-15T20:21:14.892" v="34" actId="20577"/>
        <pc:sldMkLst>
          <pc:docMk/>
          <pc:sldMk cId="1797168230" sldId="257"/>
        </pc:sldMkLst>
        <pc:spChg chg="add mod">
          <ac:chgData name="wang wenwei" userId="9e77786691b65f5c" providerId="Windows Live" clId="Web-{A6F48103-B2E9-439D-9B77-2A4E2AD47967}" dt="2019-11-15T20:21:14.892" v="34" actId="20577"/>
          <ac:spMkLst>
            <pc:docMk/>
            <pc:sldMk cId="1797168230" sldId="257"/>
            <ac:spMk id="21" creationId="{AEEAA1E3-6F16-4669-8179-A90E9E2EA8A9}"/>
          </ac:spMkLst>
        </pc:spChg>
      </pc:sldChg>
      <pc:sldChg chg="add replId">
        <pc:chgData name="wang wenwei" userId="9e77786691b65f5c" providerId="Windows Live" clId="Web-{A6F48103-B2E9-439D-9B77-2A4E2AD47967}" dt="2019-11-16T17:32:12.325" v="2630"/>
        <pc:sldMkLst>
          <pc:docMk/>
          <pc:sldMk cId="1729990159" sldId="258"/>
        </pc:sldMkLst>
      </pc:sldChg>
    </pc:docChg>
  </pc:docChgLst>
  <pc:docChgLst>
    <pc:chgData name="wang wenwei" userId="9e77786691b65f5c" providerId="Windows Live" clId="Web-{2CED3F80-1EB9-4F14-876A-5A1879B87E7D}"/>
    <pc:docChg chg="modSld">
      <pc:chgData name="wang wenwei" userId="9e77786691b65f5c" providerId="Windows Live" clId="Web-{2CED3F80-1EB9-4F14-876A-5A1879B87E7D}" dt="2019-11-12T16:52:55.778" v="91" actId="20577"/>
      <pc:docMkLst>
        <pc:docMk/>
      </pc:docMkLst>
      <pc:sldChg chg="addSp modSp">
        <pc:chgData name="wang wenwei" userId="9e77786691b65f5c" providerId="Windows Live" clId="Web-{2CED3F80-1EB9-4F14-876A-5A1879B87E7D}" dt="2019-11-12T16:52:55.278" v="89" actId="20577"/>
        <pc:sldMkLst>
          <pc:docMk/>
          <pc:sldMk cId="109857222" sldId="256"/>
        </pc:sldMkLst>
        <pc:spChg chg="mod">
          <ac:chgData name="wang wenwei" userId="9e77786691b65f5c" providerId="Windows Live" clId="Web-{2CED3F80-1EB9-4F14-876A-5A1879B87E7D}" dt="2019-11-12T16:49:06.323" v="9" actId="14100"/>
          <ac:spMkLst>
            <pc:docMk/>
            <pc:sldMk cId="109857222" sldId="256"/>
            <ac:spMk id="30" creationId="{3B01589C-FA37-496A-B070-DB8715F7558D}"/>
          </ac:spMkLst>
        </pc:spChg>
        <pc:spChg chg="add mod">
          <ac:chgData name="wang wenwei" userId="9e77786691b65f5c" providerId="Windows Live" clId="Web-{2CED3F80-1EB9-4F14-876A-5A1879B87E7D}" dt="2019-11-12T16:49:28.995" v="18" actId="14100"/>
          <ac:spMkLst>
            <pc:docMk/>
            <pc:sldMk cId="109857222" sldId="256"/>
            <ac:spMk id="31" creationId="{9CE442A2-7820-46AD-ABA8-9E6889B2D68F}"/>
          </ac:spMkLst>
        </pc:spChg>
        <pc:spChg chg="add mod">
          <ac:chgData name="wang wenwei" userId="9e77786691b65f5c" providerId="Windows Live" clId="Web-{2CED3F80-1EB9-4F14-876A-5A1879B87E7D}" dt="2019-11-12T16:49:45.417" v="25" actId="20577"/>
          <ac:spMkLst>
            <pc:docMk/>
            <pc:sldMk cId="109857222" sldId="256"/>
            <ac:spMk id="32" creationId="{6729F252-2E4D-411E-A2F3-DF76E17F9829}"/>
          </ac:spMkLst>
        </pc:spChg>
        <pc:spChg chg="add mod">
          <ac:chgData name="wang wenwei" userId="9e77786691b65f5c" providerId="Windows Live" clId="Web-{2CED3F80-1EB9-4F14-876A-5A1879B87E7D}" dt="2019-11-12T16:50:13.808" v="38" actId="20577"/>
          <ac:spMkLst>
            <pc:docMk/>
            <pc:sldMk cId="109857222" sldId="256"/>
            <ac:spMk id="33" creationId="{F77470D8-E9AC-4B81-AF5D-A405D1902AC1}"/>
          </ac:spMkLst>
        </pc:spChg>
        <pc:spChg chg="add mod">
          <ac:chgData name="wang wenwei" userId="9e77786691b65f5c" providerId="Windows Live" clId="Web-{2CED3F80-1EB9-4F14-876A-5A1879B87E7D}" dt="2019-11-12T16:50:34.902" v="61" actId="14100"/>
          <ac:spMkLst>
            <pc:docMk/>
            <pc:sldMk cId="109857222" sldId="256"/>
            <ac:spMk id="34" creationId="{3AD1E0F8-AC8B-4324-9DBF-4297E2BA22CA}"/>
          </ac:spMkLst>
        </pc:spChg>
        <pc:spChg chg="add mod">
          <ac:chgData name="wang wenwei" userId="9e77786691b65f5c" providerId="Windows Live" clId="Web-{2CED3F80-1EB9-4F14-876A-5A1879B87E7D}" dt="2019-11-12T16:51:58.730" v="64" actId="20577"/>
          <ac:spMkLst>
            <pc:docMk/>
            <pc:sldMk cId="109857222" sldId="256"/>
            <ac:spMk id="35" creationId="{EA2A1546-1BFE-49D1-8359-CC30C1FCCED9}"/>
          </ac:spMkLst>
        </pc:spChg>
        <pc:spChg chg="add mod">
          <ac:chgData name="wang wenwei" userId="9e77786691b65f5c" providerId="Windows Live" clId="Web-{2CED3F80-1EB9-4F14-876A-5A1879B87E7D}" dt="2019-11-12T16:52:29.059" v="80" actId="14100"/>
          <ac:spMkLst>
            <pc:docMk/>
            <pc:sldMk cId="109857222" sldId="256"/>
            <ac:spMk id="36" creationId="{58A376C3-4811-407A-9C12-24B6921719D6}"/>
          </ac:spMkLst>
        </pc:spChg>
        <pc:spChg chg="add mod">
          <ac:chgData name="wang wenwei" userId="9e77786691b65f5c" providerId="Windows Live" clId="Web-{2CED3F80-1EB9-4F14-876A-5A1879B87E7D}" dt="2019-11-12T16:52:55.278" v="89" actId="20577"/>
          <ac:spMkLst>
            <pc:docMk/>
            <pc:sldMk cId="109857222" sldId="256"/>
            <ac:spMk id="37" creationId="{F38BDC0D-462A-459B-B5E0-8E8CB515E23F}"/>
          </ac:spMkLst>
        </pc:spChg>
      </pc:sldChg>
    </pc:docChg>
  </pc:docChgLst>
  <pc:docChgLst>
    <pc:chgData name="Wang Wenwei" userId="S::e0373972@u.nus.edu::36f9f341-301a-4ed5-8d74-acd7a2e00ace" providerId="AD" clId="Web-{44044D20-0C09-D2AD-5A9D-12905A8E77D8}"/>
    <pc:docChg chg="modSld">
      <pc:chgData name="Wang Wenwei" userId="S::e0373972@u.nus.edu::36f9f341-301a-4ed5-8d74-acd7a2e00ace" providerId="AD" clId="Web-{44044D20-0C09-D2AD-5A9D-12905A8E77D8}" dt="2019-11-11T16:41:08.293" v="10"/>
      <pc:docMkLst>
        <pc:docMk/>
      </pc:docMkLst>
      <pc:sldChg chg="addSp delSp modSp">
        <pc:chgData name="Wang Wenwei" userId="S::e0373972@u.nus.edu::36f9f341-301a-4ed5-8d74-acd7a2e00ace" providerId="AD" clId="Web-{44044D20-0C09-D2AD-5A9D-12905A8E77D8}" dt="2019-11-11T16:41:08.293" v="10"/>
        <pc:sldMkLst>
          <pc:docMk/>
          <pc:sldMk cId="109857222" sldId="256"/>
        </pc:sldMkLst>
        <pc:spChg chg="del">
          <ac:chgData name="Wang Wenwei" userId="S::e0373972@u.nus.edu::36f9f341-301a-4ed5-8d74-acd7a2e00ace" providerId="AD" clId="Web-{44044D20-0C09-D2AD-5A9D-12905A8E77D8}" dt="2019-11-11T16:39:29.855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Wang Wenwei" userId="S::e0373972@u.nus.edu::36f9f341-301a-4ed5-8d74-acd7a2e00ace" providerId="AD" clId="Web-{44044D20-0C09-D2AD-5A9D-12905A8E77D8}" dt="2019-11-11T16:39:30.855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Wang Wenwei" userId="S::e0373972@u.nus.edu::36f9f341-301a-4ed5-8d74-acd7a2e00ace" providerId="AD" clId="Web-{44044D20-0C09-D2AD-5A9D-12905A8E77D8}" dt="2019-11-11T16:40:23.762" v="7" actId="14100"/>
          <ac:spMkLst>
            <pc:docMk/>
            <pc:sldMk cId="109857222" sldId="256"/>
            <ac:spMk id="4" creationId="{FB6149ED-04D8-485A-B1B9-7A2AFEA25E52}"/>
          </ac:spMkLst>
        </pc:spChg>
        <pc:spChg chg="add mod">
          <ac:chgData name="Wang Wenwei" userId="S::e0373972@u.nus.edu::36f9f341-301a-4ed5-8d74-acd7a2e00ace" providerId="AD" clId="Web-{44044D20-0C09-D2AD-5A9D-12905A8E77D8}" dt="2019-11-11T16:41:08.293" v="10"/>
          <ac:spMkLst>
            <pc:docMk/>
            <pc:sldMk cId="109857222" sldId="256"/>
            <ac:spMk id="5" creationId="{42F0E624-20B6-496D-87E9-8DD15A8DB4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9782565" y="11183723"/>
            <a:ext cx="39568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cs typeface="Calibri"/>
              </a:rPr>
              <a:t>ItemList</a:t>
            </a:r>
            <a:endParaRPr lang="en-US" dirty="0"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832A57-093C-42E3-8E64-8F85954CEAB0}"/>
              </a:ext>
            </a:extLst>
          </p:cNvPr>
          <p:cNvSpPr txBox="1"/>
          <p:nvPr/>
        </p:nvSpPr>
        <p:spPr>
          <a:xfrm>
            <a:off x="9782565" y="11551206"/>
            <a:ext cx="395667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cs typeface="Calibri"/>
              </a:rPr>
              <a:t>- </a:t>
            </a:r>
            <a:r>
              <a:rPr lang="en-US" dirty="0" err="1" smtClean="0">
                <a:cs typeface="Calibri"/>
              </a:rPr>
              <a:t>incomeAmount</a:t>
            </a:r>
            <a:r>
              <a:rPr lang="en-US" dirty="0" smtClean="0">
                <a:cs typeface="Calibri"/>
              </a:rPr>
              <a:t>: double</a:t>
            </a:r>
          </a:p>
          <a:p>
            <a:r>
              <a:rPr lang="en-US" dirty="0" smtClean="0">
                <a:cs typeface="Calibri"/>
              </a:rPr>
              <a:t>- </a:t>
            </a:r>
            <a:r>
              <a:rPr lang="en-US" dirty="0" err="1" smtClean="0">
                <a:cs typeface="Calibri"/>
              </a:rPr>
              <a:t>expenseAmount</a:t>
            </a:r>
            <a:r>
              <a:rPr lang="en-US" dirty="0">
                <a:cs typeface="Calibri"/>
              </a:rPr>
              <a:t>: double</a:t>
            </a:r>
          </a:p>
          <a:p>
            <a:r>
              <a:rPr lang="en-US" dirty="0" smtClean="0">
                <a:cs typeface="Calibri"/>
              </a:rPr>
              <a:t>- </a:t>
            </a:r>
            <a:r>
              <a:rPr lang="en-US" dirty="0" err="1" smtClean="0">
                <a:cs typeface="Calibri"/>
              </a:rPr>
              <a:t>earliestDate</a:t>
            </a:r>
            <a:r>
              <a:rPr lang="en-US" dirty="0">
                <a:cs typeface="Calibri"/>
              </a:rPr>
              <a:t>: </a:t>
            </a:r>
            <a:r>
              <a:rPr lang="en-US" dirty="0" smtClean="0">
                <a:cs typeface="Calibri"/>
              </a:rPr>
              <a:t>Date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- </a:t>
            </a:r>
            <a:r>
              <a:rPr lang="en-US" dirty="0" err="1" smtClean="0">
                <a:cs typeface="Calibri"/>
              </a:rPr>
              <a:t>latestDate</a:t>
            </a:r>
            <a:r>
              <a:rPr lang="en-US" dirty="0">
                <a:cs typeface="Calibri"/>
              </a:rPr>
              <a:t>: </a:t>
            </a:r>
            <a:r>
              <a:rPr lang="en-US" dirty="0" smtClean="0">
                <a:cs typeface="Calibri"/>
              </a:rPr>
              <a:t>Date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- </a:t>
            </a:r>
            <a:r>
              <a:rPr lang="en-US" dirty="0" err="1" smtClean="0">
                <a:cs typeface="Calibri"/>
              </a:rPr>
              <a:t>addEarliestDate</a:t>
            </a:r>
            <a:r>
              <a:rPr lang="en-US" dirty="0" smtClean="0">
                <a:cs typeface="Calibri"/>
              </a:rPr>
              <a:t>(</a:t>
            </a:r>
            <a:r>
              <a:rPr lang="en-US" dirty="0" err="1" smtClean="0">
                <a:cs typeface="Calibri"/>
              </a:rPr>
              <a:t>addedDate</a:t>
            </a:r>
            <a:r>
              <a:rPr lang="en-US" dirty="0" smtClean="0">
                <a:cs typeface="Calibri"/>
              </a:rPr>
              <a:t>: Date):void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- </a:t>
            </a:r>
            <a:r>
              <a:rPr lang="en-US" dirty="0" err="1" smtClean="0">
                <a:cs typeface="Calibri"/>
              </a:rPr>
              <a:t>addLatestDate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addedDate</a:t>
            </a:r>
            <a:r>
              <a:rPr lang="en-US" dirty="0">
                <a:cs typeface="Calibri"/>
              </a:rPr>
              <a:t>: Date):</a:t>
            </a:r>
            <a:r>
              <a:rPr lang="en-US" dirty="0" smtClean="0">
                <a:cs typeface="Calibri"/>
              </a:rPr>
              <a:t>void</a:t>
            </a:r>
            <a:endParaRPr lang="en-US" dirty="0">
              <a:cs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17DDBF-E6B5-444D-91CE-D2AE46ACFC1A}"/>
              </a:ext>
            </a:extLst>
          </p:cNvPr>
          <p:cNvSpPr txBox="1"/>
          <p:nvPr/>
        </p:nvSpPr>
        <p:spPr>
          <a:xfrm>
            <a:off x="9782565" y="13311421"/>
            <a:ext cx="3953771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items: </a:t>
            </a:r>
            <a:r>
              <a:rPr lang="en-US" dirty="0" err="1">
                <a:cs typeface="Calibri"/>
              </a:rPr>
              <a:t>ArrayList</a:t>
            </a:r>
            <a:r>
              <a:rPr lang="en-US" dirty="0">
                <a:cs typeface="Calibri"/>
              </a:rPr>
              <a:t>&lt;Item&gt;</a:t>
            </a:r>
            <a:endParaRPr lang="en-US" dirty="0" smtClean="0">
              <a:cs typeface="Calibri"/>
            </a:endParaRPr>
          </a:p>
          <a:p>
            <a:r>
              <a:rPr lang="en-US" dirty="0">
                <a:cs typeface="Calibri"/>
              </a:rPr>
              <a:t>+ </a:t>
            </a:r>
            <a:r>
              <a:rPr lang="en-US" dirty="0" smtClean="0">
                <a:cs typeface="Calibri"/>
              </a:rPr>
              <a:t>size: </a:t>
            </a:r>
            <a:r>
              <a:rPr lang="en-US" dirty="0" err="1" smtClean="0">
                <a:cs typeface="Calibri"/>
              </a:rPr>
              <a:t>int</a:t>
            </a:r>
            <a:endParaRPr lang="en-US" dirty="0" smtClean="0">
              <a:cs typeface="Calibri"/>
            </a:endParaRPr>
          </a:p>
          <a:p>
            <a:r>
              <a:rPr lang="en-US" dirty="0">
                <a:cs typeface="Calibri"/>
              </a:rPr>
              <a:t>+ 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 </a:t>
            </a:r>
            <a:r>
              <a:rPr lang="en-US" dirty="0" smtClean="0">
                <a:cs typeface="Calibri"/>
              </a:rPr>
              <a:t>(items: </a:t>
            </a:r>
            <a:r>
              <a:rPr lang="en-US" dirty="0" err="1">
                <a:cs typeface="Calibri"/>
              </a:rPr>
              <a:t>ArrayList</a:t>
            </a:r>
            <a:r>
              <a:rPr lang="en-US" dirty="0">
                <a:cs typeface="Calibri"/>
              </a:rPr>
              <a:t>&lt;Item&gt;</a:t>
            </a:r>
            <a:r>
              <a:rPr lang="en-US" dirty="0" smtClean="0">
                <a:cs typeface="Calibri"/>
              </a:rPr>
              <a:t>): </a:t>
            </a:r>
            <a:r>
              <a:rPr lang="en-US" dirty="0" err="1">
                <a:cs typeface="Calibri"/>
              </a:rPr>
              <a:t>ArrayList</a:t>
            </a:r>
            <a:r>
              <a:rPr lang="en-US" dirty="0">
                <a:cs typeface="Calibri"/>
              </a:rPr>
              <a:t>&lt;Item</a:t>
            </a:r>
            <a:r>
              <a:rPr lang="en-US" dirty="0" smtClean="0">
                <a:cs typeface="Calibri"/>
              </a:rPr>
              <a:t>&gt;</a:t>
            </a:r>
          </a:p>
          <a:p>
            <a:r>
              <a:rPr lang="en-US" dirty="0" smtClean="0">
                <a:cs typeface="Calibri"/>
              </a:rPr>
              <a:t>+ </a:t>
            </a:r>
            <a:r>
              <a:rPr lang="en-SG" dirty="0" err="1" smtClean="0">
                <a:cs typeface="Calibri"/>
              </a:rPr>
              <a:t>addExpense</a:t>
            </a:r>
            <a:r>
              <a:rPr lang="en-SG" dirty="0" smtClean="0">
                <a:cs typeface="Calibri"/>
              </a:rPr>
              <a:t> (description: </a:t>
            </a:r>
            <a:r>
              <a:rPr lang="en-SG" dirty="0">
                <a:cs typeface="Calibri"/>
              </a:rPr>
              <a:t>String </a:t>
            </a:r>
            <a:r>
              <a:rPr lang="en-SG" dirty="0" smtClean="0">
                <a:cs typeface="Calibri"/>
              </a:rPr>
              <a:t>, category: </a:t>
            </a:r>
            <a:r>
              <a:rPr lang="en-SG" dirty="0">
                <a:cs typeface="Calibri"/>
              </a:rPr>
              <a:t>String</a:t>
            </a:r>
            <a:r>
              <a:rPr lang="en-SG" dirty="0" smtClean="0">
                <a:cs typeface="Calibri"/>
              </a:rPr>
              <a:t>, amount: </a:t>
            </a:r>
            <a:r>
              <a:rPr lang="en-SG" dirty="0">
                <a:cs typeface="Calibri"/>
              </a:rPr>
              <a:t>double</a:t>
            </a:r>
            <a:r>
              <a:rPr lang="en-SG" dirty="0" smtClean="0">
                <a:cs typeface="Calibri"/>
              </a:rPr>
              <a:t>, date: </a:t>
            </a:r>
            <a:r>
              <a:rPr lang="en-SG" dirty="0">
                <a:cs typeface="Calibri"/>
              </a:rPr>
              <a:t>Date</a:t>
            </a:r>
            <a:r>
              <a:rPr lang="en-SG" dirty="0" smtClean="0">
                <a:cs typeface="Calibri"/>
              </a:rPr>
              <a:t>): void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+ </a:t>
            </a:r>
            <a:r>
              <a:rPr lang="en-SG" dirty="0" err="1" smtClean="0">
                <a:cs typeface="Calibri"/>
              </a:rPr>
              <a:t>addIncome</a:t>
            </a:r>
            <a:r>
              <a:rPr lang="en-SG" dirty="0" smtClean="0">
                <a:cs typeface="Calibri"/>
              </a:rPr>
              <a:t> (description</a:t>
            </a:r>
            <a:r>
              <a:rPr lang="en-SG" dirty="0">
                <a:cs typeface="Calibri"/>
              </a:rPr>
              <a:t>: String , category: String, amount: double, date: Date): </a:t>
            </a:r>
            <a:r>
              <a:rPr lang="en-SG" dirty="0" smtClean="0">
                <a:cs typeface="Calibri"/>
              </a:rPr>
              <a:t>void</a:t>
            </a:r>
            <a:endParaRPr lang="en-US" dirty="0" smtClean="0">
              <a:cs typeface="Calibri"/>
            </a:endParaRPr>
          </a:p>
          <a:p>
            <a:r>
              <a:rPr lang="en-US" dirty="0">
                <a:cs typeface="Calibri"/>
              </a:rPr>
              <a:t>+ </a:t>
            </a:r>
            <a:r>
              <a:rPr lang="en-US" dirty="0" smtClean="0">
                <a:cs typeface="Calibri"/>
              </a:rPr>
              <a:t>find keyword: </a:t>
            </a:r>
            <a:r>
              <a:rPr lang="en-US" dirty="0">
                <a:cs typeface="Calibri"/>
              </a:rPr>
              <a:t>(String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findResult</a:t>
            </a:r>
            <a:r>
              <a:rPr lang="en-US" dirty="0" smtClean="0">
                <a:cs typeface="Calibri"/>
              </a:rPr>
              <a:t>: </a:t>
            </a:r>
            <a:r>
              <a:rPr lang="en-US" dirty="0" err="1">
                <a:cs typeface="Calibri"/>
              </a:rPr>
              <a:t>ArrayList</a:t>
            </a:r>
            <a:r>
              <a:rPr lang="en-US" dirty="0">
                <a:cs typeface="Calibri"/>
              </a:rPr>
              <a:t>&lt;Integer&gt;</a:t>
            </a:r>
            <a:r>
              <a:rPr lang="en-US" dirty="0" smtClean="0">
                <a:cs typeface="Calibri"/>
              </a:rPr>
              <a:t>): void</a:t>
            </a:r>
          </a:p>
          <a:p>
            <a:r>
              <a:rPr lang="en-US" dirty="0">
                <a:cs typeface="Calibri"/>
              </a:rPr>
              <a:t>+ </a:t>
            </a:r>
            <a:r>
              <a:rPr lang="en-US" dirty="0" smtClean="0">
                <a:cs typeface="Calibri"/>
              </a:rPr>
              <a:t>delete(index: </a:t>
            </a:r>
            <a:r>
              <a:rPr lang="en-US" dirty="0" err="1">
                <a:cs typeface="Calibri"/>
              </a:rPr>
              <a:t>int</a:t>
            </a:r>
            <a:r>
              <a:rPr lang="en-US" dirty="0" smtClean="0">
                <a:cs typeface="Calibri"/>
              </a:rPr>
              <a:t>): void</a:t>
            </a:r>
          </a:p>
          <a:p>
            <a:r>
              <a:rPr lang="en-US" dirty="0">
                <a:cs typeface="Calibri"/>
              </a:rPr>
              <a:t>+ </a:t>
            </a:r>
            <a:r>
              <a:rPr lang="en-US" dirty="0" smtClean="0">
                <a:cs typeface="Calibri"/>
              </a:rPr>
              <a:t>edit(index: </a:t>
            </a:r>
            <a:r>
              <a:rPr lang="en-US" dirty="0" err="1">
                <a:cs typeface="Calibri"/>
              </a:rPr>
              <a:t>int</a:t>
            </a:r>
            <a:r>
              <a:rPr lang="en-US" dirty="0" smtClean="0">
                <a:cs typeface="Calibri"/>
              </a:rPr>
              <a:t>, </a:t>
            </a:r>
            <a:r>
              <a:rPr lang="en-US" dirty="0" err="1" smtClean="0">
                <a:cs typeface="Calibri"/>
              </a:rPr>
              <a:t>newItem</a:t>
            </a:r>
            <a:r>
              <a:rPr lang="en-US" dirty="0" smtClean="0">
                <a:cs typeface="Calibri"/>
              </a:rPr>
              <a:t>: </a:t>
            </a:r>
            <a:r>
              <a:rPr lang="en-US" dirty="0">
                <a:cs typeface="Calibri"/>
              </a:rPr>
              <a:t>Item</a:t>
            </a:r>
            <a:r>
              <a:rPr lang="en-US" dirty="0" smtClean="0">
                <a:cs typeface="Calibri"/>
              </a:rPr>
              <a:t>): void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+ </a:t>
            </a:r>
            <a:r>
              <a:rPr lang="en-US" dirty="0" err="1">
                <a:cs typeface="Calibri"/>
              </a:rPr>
              <a:t>getIncomeAmount</a:t>
            </a:r>
            <a:r>
              <a:rPr lang="en-US" dirty="0" smtClean="0">
                <a:cs typeface="Calibri"/>
              </a:rPr>
              <a:t>(): double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+ </a:t>
            </a:r>
            <a:r>
              <a:rPr lang="en-US" dirty="0" err="1">
                <a:cs typeface="Calibri"/>
              </a:rPr>
              <a:t>getExpenseAmount</a:t>
            </a:r>
            <a:r>
              <a:rPr lang="en-US" dirty="0" smtClean="0">
                <a:cs typeface="Calibri"/>
              </a:rPr>
              <a:t>(): double</a:t>
            </a:r>
          </a:p>
          <a:p>
            <a:r>
              <a:rPr lang="en-US" dirty="0">
                <a:cs typeface="Calibri"/>
              </a:rPr>
              <a:t>+ </a:t>
            </a:r>
            <a:r>
              <a:rPr lang="en-US" dirty="0" err="1">
                <a:cs typeface="Calibri"/>
              </a:rPr>
              <a:t>getEarliestDate</a:t>
            </a:r>
            <a:r>
              <a:rPr lang="en-US" dirty="0" smtClean="0">
                <a:cs typeface="Calibri"/>
              </a:rPr>
              <a:t>(): Date</a:t>
            </a:r>
          </a:p>
          <a:p>
            <a:r>
              <a:rPr lang="en-US" dirty="0">
                <a:cs typeface="Calibri"/>
              </a:rPr>
              <a:t>+ </a:t>
            </a:r>
            <a:r>
              <a:rPr lang="en-US" dirty="0" err="1">
                <a:cs typeface="Calibri"/>
              </a:rPr>
              <a:t>getLatestDate</a:t>
            </a:r>
            <a:r>
              <a:rPr lang="en-US" dirty="0" smtClean="0">
                <a:cs typeface="Calibri"/>
              </a:rPr>
              <a:t>(): Date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48070F-9BB3-4581-BAFD-694462DE2BFC}"/>
              </a:ext>
            </a:extLst>
          </p:cNvPr>
          <p:cNvSpPr txBox="1"/>
          <p:nvPr/>
        </p:nvSpPr>
        <p:spPr>
          <a:xfrm>
            <a:off x="7328089" y="3865049"/>
            <a:ext cx="3550954" cy="37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Duke</a:t>
            </a:r>
            <a:endParaRPr lang="en-US" dirty="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480AFB-5D5E-4C61-B041-8FEA864A1F76}"/>
              </a:ext>
            </a:extLst>
          </p:cNvPr>
          <p:cNvSpPr txBox="1"/>
          <p:nvPr/>
        </p:nvSpPr>
        <p:spPr>
          <a:xfrm>
            <a:off x="7328087" y="4245232"/>
            <a:ext cx="355079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 smtClean="0">
                <a:cs typeface="Calibri"/>
              </a:rPr>
              <a:t>itemList</a:t>
            </a:r>
            <a:r>
              <a:rPr lang="en-US" dirty="0" smtClean="0">
                <a:cs typeface="Calibri"/>
              </a:rPr>
              <a:t>: </a:t>
            </a:r>
            <a:r>
              <a:rPr lang="en-US" dirty="0" err="1" smtClean="0">
                <a:cs typeface="Calibri"/>
              </a:rPr>
              <a:t>ItemList</a:t>
            </a:r>
            <a:endParaRPr lang="en-US" dirty="0">
              <a:cs typeface="Calibri"/>
            </a:endParaRPr>
          </a:p>
          <a:p>
            <a:r>
              <a:rPr lang="en-US" u="sng" dirty="0">
                <a:cs typeface="Calibri"/>
              </a:rPr>
              <a:t>- </a:t>
            </a:r>
            <a:r>
              <a:rPr lang="en-US" u="sng" dirty="0" smtClean="0">
                <a:cs typeface="Calibri"/>
              </a:rPr>
              <a:t>logger: Logger</a:t>
            </a:r>
            <a:endParaRPr lang="en-US" u="sng" dirty="0">
              <a:cs typeface="Calibri"/>
            </a:endParaRPr>
          </a:p>
          <a:p>
            <a:r>
              <a:rPr lang="en-US" dirty="0">
                <a:cs typeface="Calibri"/>
              </a:rPr>
              <a:t>- </a:t>
            </a:r>
            <a:r>
              <a:rPr lang="en-US" dirty="0" smtClean="0">
                <a:cs typeface="Calibri"/>
              </a:rPr>
              <a:t>Duke(): void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</a:t>
            </a:r>
            <a:r>
              <a:rPr lang="en-US" dirty="0" smtClean="0">
                <a:cs typeface="Calibri"/>
              </a:rPr>
              <a:t>run(): void</a:t>
            </a:r>
            <a:endParaRPr lang="en-US" dirty="0">
              <a:cs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132A73-7278-4776-8CA6-44079E7808A0}"/>
              </a:ext>
            </a:extLst>
          </p:cNvPr>
          <p:cNvSpPr txBox="1"/>
          <p:nvPr/>
        </p:nvSpPr>
        <p:spPr>
          <a:xfrm>
            <a:off x="7328086" y="5452185"/>
            <a:ext cx="3547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 smtClean="0">
                <a:cs typeface="Calibri"/>
              </a:rPr>
              <a:t>+ </a:t>
            </a:r>
            <a:r>
              <a:rPr lang="en-US" u="sng" dirty="0">
                <a:cs typeface="Calibri"/>
              </a:rPr>
              <a:t>main(</a:t>
            </a:r>
            <a:r>
              <a:rPr lang="en-US" u="sng" dirty="0" err="1">
                <a:cs typeface="Calibri"/>
              </a:rPr>
              <a:t>args</a:t>
            </a:r>
            <a:r>
              <a:rPr lang="en-US" u="sng" dirty="0">
                <a:cs typeface="Calibri"/>
              </a:rPr>
              <a:t>[]: String): void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61AE0E-1270-4EC5-A5BE-F71CCD1EFB19}"/>
              </a:ext>
            </a:extLst>
          </p:cNvPr>
          <p:cNvSpPr txBox="1"/>
          <p:nvPr/>
        </p:nvSpPr>
        <p:spPr>
          <a:xfrm>
            <a:off x="442039" y="3848865"/>
            <a:ext cx="45967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Ui</a:t>
            </a:r>
            <a:endParaRPr lang="en-US" dirty="0">
              <a:cs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2DC311-BC47-4DEF-9E93-13B2BEE87CFE}"/>
              </a:ext>
            </a:extLst>
          </p:cNvPr>
          <p:cNvSpPr txBox="1"/>
          <p:nvPr/>
        </p:nvSpPr>
        <p:spPr>
          <a:xfrm>
            <a:off x="444943" y="4221049"/>
            <a:ext cx="4593798" cy="365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573758-68D1-4877-8248-57DFF0DE851C}"/>
              </a:ext>
            </a:extLst>
          </p:cNvPr>
          <p:cNvSpPr txBox="1"/>
          <p:nvPr/>
        </p:nvSpPr>
        <p:spPr>
          <a:xfrm>
            <a:off x="442038" y="4591921"/>
            <a:ext cx="459670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cs typeface="Calibri"/>
              </a:rPr>
              <a:t>+ </a:t>
            </a:r>
            <a:r>
              <a:rPr lang="en-US" u="sng" dirty="0" smtClean="0">
                <a:cs typeface="Calibri"/>
              </a:rPr>
              <a:t>Welcome</a:t>
            </a:r>
            <a:r>
              <a:rPr lang="en-US" u="sng" dirty="0">
                <a:cs typeface="Calibri"/>
              </a:rPr>
              <a:t>(): void</a:t>
            </a:r>
            <a:endParaRPr lang="en-US" u="sng" dirty="0"/>
          </a:p>
          <a:p>
            <a:r>
              <a:rPr lang="en-US" u="sng" dirty="0">
                <a:cs typeface="Calibri"/>
              </a:rPr>
              <a:t>+</a:t>
            </a:r>
            <a:r>
              <a:rPr lang="en-US" u="sng" dirty="0" smtClean="0">
                <a:ea typeface="+mn-lt"/>
                <a:cs typeface="+mn-lt"/>
              </a:rPr>
              <a:t> </a:t>
            </a:r>
            <a:r>
              <a:rPr lang="en-US" u="sng" dirty="0" err="1" smtClean="0">
                <a:ea typeface="+mn-lt"/>
                <a:cs typeface="+mn-lt"/>
              </a:rPr>
              <a:t>readCommand</a:t>
            </a:r>
            <a:r>
              <a:rPr lang="en-US" u="sng" dirty="0" smtClean="0">
                <a:ea typeface="+mn-lt"/>
                <a:cs typeface="+mn-lt"/>
              </a:rPr>
              <a:t>(): String</a:t>
            </a:r>
            <a:endParaRPr lang="en-US" u="sng" dirty="0">
              <a:ea typeface="+mn-lt"/>
              <a:cs typeface="+mn-lt"/>
            </a:endParaRPr>
          </a:p>
          <a:p>
            <a:r>
              <a:rPr lang="en-US" u="sng" dirty="0">
                <a:cs typeface="Calibri"/>
              </a:rPr>
              <a:t>+</a:t>
            </a:r>
            <a:r>
              <a:rPr lang="en-US" u="sng" dirty="0" smtClean="0">
                <a:ea typeface="+mn-lt"/>
                <a:cs typeface="+mn-lt"/>
              </a:rPr>
              <a:t> </a:t>
            </a:r>
            <a:r>
              <a:rPr lang="en-US" u="sng" dirty="0" err="1" smtClean="0">
                <a:ea typeface="+mn-lt"/>
                <a:cs typeface="+mn-lt"/>
              </a:rPr>
              <a:t>addMessage</a:t>
            </a:r>
            <a:r>
              <a:rPr lang="en-US" u="sng" dirty="0" smtClean="0">
                <a:ea typeface="+mn-lt"/>
                <a:cs typeface="+mn-lt"/>
              </a:rPr>
              <a:t>(item: Item, size: </a:t>
            </a:r>
            <a:r>
              <a:rPr lang="en-US" u="sng" dirty="0" err="1" smtClean="0">
                <a:ea typeface="+mn-lt"/>
                <a:cs typeface="+mn-lt"/>
              </a:rPr>
              <a:t>int</a:t>
            </a:r>
            <a:r>
              <a:rPr lang="en-US" u="sng" dirty="0" smtClean="0">
                <a:ea typeface="+mn-lt"/>
                <a:cs typeface="+mn-lt"/>
              </a:rPr>
              <a:t>): void</a:t>
            </a:r>
            <a:endParaRPr lang="en-US" u="sng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</a:rPr>
              <a:t>+ </a:t>
            </a:r>
            <a:r>
              <a:rPr lang="en-US" u="sng" dirty="0" err="1" smtClean="0">
                <a:ea typeface="+mn-lt"/>
                <a:cs typeface="+mn-lt"/>
              </a:rPr>
              <a:t>listMessage</a:t>
            </a:r>
            <a:r>
              <a:rPr lang="en-US" u="sng" dirty="0" smtClean="0">
                <a:ea typeface="+mn-lt"/>
                <a:cs typeface="+mn-lt"/>
              </a:rPr>
              <a:t>(items: </a:t>
            </a:r>
            <a:r>
              <a:rPr lang="en-US" u="sng" dirty="0" err="1" smtClean="0">
                <a:ea typeface="+mn-lt"/>
                <a:cs typeface="+mn-lt"/>
              </a:rPr>
              <a:t>ArrayList</a:t>
            </a:r>
            <a:r>
              <a:rPr lang="en-US" u="sng" dirty="0" smtClean="0">
                <a:ea typeface="+mn-lt"/>
                <a:cs typeface="+mn-lt"/>
              </a:rPr>
              <a:t>&lt;Item&gt;): void</a:t>
            </a:r>
          </a:p>
          <a:p>
            <a:r>
              <a:rPr lang="en-US" u="sng" dirty="0">
                <a:ea typeface="+mn-lt"/>
                <a:cs typeface="+mn-lt"/>
              </a:rPr>
              <a:t>+ </a:t>
            </a:r>
            <a:r>
              <a:rPr lang="en-US" u="sng" dirty="0" err="1" smtClean="0">
                <a:ea typeface="+mn-lt"/>
                <a:cs typeface="+mn-lt"/>
              </a:rPr>
              <a:t>listSortingResult</a:t>
            </a:r>
            <a:r>
              <a:rPr lang="en-US" u="sng" dirty="0" smtClean="0">
                <a:ea typeface="+mn-lt"/>
                <a:cs typeface="+mn-lt"/>
              </a:rPr>
              <a:t>(items</a:t>
            </a:r>
            <a:r>
              <a:rPr lang="en-US" u="sng" dirty="0">
                <a:ea typeface="+mn-lt"/>
                <a:cs typeface="+mn-lt"/>
              </a:rPr>
              <a:t>: </a:t>
            </a:r>
            <a:r>
              <a:rPr lang="en-US" u="sng" dirty="0" err="1">
                <a:ea typeface="+mn-lt"/>
                <a:cs typeface="+mn-lt"/>
              </a:rPr>
              <a:t>ArrayList</a:t>
            </a:r>
            <a:r>
              <a:rPr lang="en-US" u="sng" dirty="0">
                <a:ea typeface="+mn-lt"/>
                <a:cs typeface="+mn-lt"/>
              </a:rPr>
              <a:t>&lt;Item&gt;): void</a:t>
            </a:r>
          </a:p>
          <a:p>
            <a:r>
              <a:rPr lang="en-US" u="sng" dirty="0">
                <a:cs typeface="Calibri"/>
              </a:rPr>
              <a:t>+</a:t>
            </a:r>
            <a:r>
              <a:rPr lang="en-US" u="sng" dirty="0">
                <a:ea typeface="+mn-lt"/>
                <a:cs typeface="+mn-lt"/>
              </a:rPr>
              <a:t> </a:t>
            </a:r>
            <a:r>
              <a:rPr lang="en-US" u="sng" dirty="0" err="1" smtClean="0">
                <a:ea typeface="+mn-lt"/>
                <a:cs typeface="+mn-lt"/>
              </a:rPr>
              <a:t>deleteMessage</a:t>
            </a:r>
            <a:r>
              <a:rPr lang="en-US" u="sng" dirty="0" smtClean="0">
                <a:ea typeface="+mn-lt"/>
                <a:cs typeface="+mn-lt"/>
              </a:rPr>
              <a:t>(item</a:t>
            </a:r>
            <a:r>
              <a:rPr lang="en-US" u="sng" dirty="0">
                <a:ea typeface="+mn-lt"/>
                <a:cs typeface="+mn-lt"/>
              </a:rPr>
              <a:t>: Item, size: </a:t>
            </a:r>
            <a:r>
              <a:rPr lang="en-US" u="sng" dirty="0" err="1">
                <a:ea typeface="+mn-lt"/>
                <a:cs typeface="+mn-lt"/>
              </a:rPr>
              <a:t>int</a:t>
            </a:r>
            <a:r>
              <a:rPr lang="en-US" u="sng" dirty="0">
                <a:ea typeface="+mn-lt"/>
                <a:cs typeface="+mn-lt"/>
              </a:rPr>
              <a:t>): void</a:t>
            </a:r>
          </a:p>
          <a:p>
            <a:r>
              <a:rPr lang="en-US" u="sng" dirty="0">
                <a:cs typeface="Calibri"/>
              </a:rPr>
              <a:t>+</a:t>
            </a:r>
            <a:r>
              <a:rPr lang="en-US" u="sng" dirty="0">
                <a:ea typeface="+mn-lt"/>
                <a:cs typeface="+mn-lt"/>
              </a:rPr>
              <a:t> </a:t>
            </a:r>
            <a:r>
              <a:rPr lang="en-US" u="sng" dirty="0" err="1" smtClean="0">
                <a:ea typeface="+mn-lt"/>
                <a:cs typeface="+mn-lt"/>
              </a:rPr>
              <a:t>editMessage</a:t>
            </a:r>
            <a:r>
              <a:rPr lang="en-US" u="sng" dirty="0" smtClean="0">
                <a:ea typeface="+mn-lt"/>
                <a:cs typeface="+mn-lt"/>
              </a:rPr>
              <a:t>(index</a:t>
            </a:r>
            <a:r>
              <a:rPr lang="en-US" u="sng" dirty="0">
                <a:ea typeface="+mn-lt"/>
                <a:cs typeface="+mn-lt"/>
              </a:rPr>
              <a:t>: </a:t>
            </a:r>
            <a:r>
              <a:rPr lang="en-US" u="sng" dirty="0" err="1">
                <a:ea typeface="+mn-lt"/>
                <a:cs typeface="+mn-lt"/>
              </a:rPr>
              <a:t>int</a:t>
            </a:r>
            <a:r>
              <a:rPr lang="en-US" u="sng" dirty="0">
                <a:ea typeface="+mn-lt"/>
                <a:cs typeface="+mn-lt"/>
              </a:rPr>
              <a:t>, items: </a:t>
            </a:r>
            <a:r>
              <a:rPr lang="en-US" u="sng" dirty="0" err="1">
                <a:ea typeface="+mn-lt"/>
                <a:cs typeface="+mn-lt"/>
              </a:rPr>
              <a:t>ArrayList</a:t>
            </a:r>
            <a:r>
              <a:rPr lang="en-US" u="sng" dirty="0">
                <a:ea typeface="+mn-lt"/>
                <a:cs typeface="+mn-lt"/>
              </a:rPr>
              <a:t>&lt;Item&gt; </a:t>
            </a:r>
            <a:r>
              <a:rPr lang="en-US" u="sng" dirty="0" smtClean="0">
                <a:ea typeface="+mn-lt"/>
                <a:cs typeface="+mn-lt"/>
              </a:rPr>
              <a:t>, </a:t>
            </a:r>
            <a:r>
              <a:rPr lang="en-US" u="sng" dirty="0" err="1" smtClean="0">
                <a:ea typeface="+mn-lt"/>
                <a:cs typeface="+mn-lt"/>
              </a:rPr>
              <a:t>oldItem</a:t>
            </a:r>
            <a:r>
              <a:rPr lang="en-US" u="sng" dirty="0" smtClean="0">
                <a:ea typeface="+mn-lt"/>
                <a:cs typeface="+mn-lt"/>
              </a:rPr>
              <a:t>: Item): </a:t>
            </a:r>
            <a:r>
              <a:rPr lang="en-US" u="sng" dirty="0">
                <a:ea typeface="+mn-lt"/>
                <a:cs typeface="+mn-lt"/>
              </a:rPr>
              <a:t>void</a:t>
            </a:r>
          </a:p>
          <a:p>
            <a:r>
              <a:rPr lang="en-US" u="sng" dirty="0">
                <a:cs typeface="Calibri"/>
              </a:rPr>
              <a:t>+</a:t>
            </a:r>
            <a:r>
              <a:rPr lang="en-US" u="sng" dirty="0">
                <a:ea typeface="+mn-lt"/>
                <a:cs typeface="+mn-lt"/>
              </a:rPr>
              <a:t> </a:t>
            </a:r>
            <a:r>
              <a:rPr lang="en-US" u="sng" dirty="0" err="1" smtClean="0">
                <a:ea typeface="+mn-lt"/>
                <a:cs typeface="+mn-lt"/>
              </a:rPr>
              <a:t>findMessage</a:t>
            </a:r>
            <a:r>
              <a:rPr lang="en-US" u="sng" dirty="0" smtClean="0">
                <a:ea typeface="+mn-lt"/>
                <a:cs typeface="+mn-lt"/>
              </a:rPr>
              <a:t>(items</a:t>
            </a:r>
            <a:r>
              <a:rPr lang="en-US" u="sng" dirty="0">
                <a:ea typeface="+mn-lt"/>
                <a:cs typeface="+mn-lt"/>
              </a:rPr>
              <a:t>: </a:t>
            </a:r>
            <a:r>
              <a:rPr lang="en-US" u="sng" dirty="0" err="1">
                <a:ea typeface="+mn-lt"/>
                <a:cs typeface="+mn-lt"/>
              </a:rPr>
              <a:t>ArrayList</a:t>
            </a:r>
            <a:r>
              <a:rPr lang="en-US" u="sng" dirty="0">
                <a:ea typeface="+mn-lt"/>
                <a:cs typeface="+mn-lt"/>
              </a:rPr>
              <a:t>&lt;Item&gt; , </a:t>
            </a:r>
            <a:r>
              <a:rPr lang="en-US" u="sng" dirty="0" err="1" smtClean="0">
                <a:ea typeface="+mn-lt"/>
                <a:cs typeface="+mn-lt"/>
              </a:rPr>
              <a:t>findResult</a:t>
            </a:r>
            <a:r>
              <a:rPr lang="en-US" u="sng" dirty="0" smtClean="0">
                <a:ea typeface="+mn-lt"/>
                <a:cs typeface="+mn-lt"/>
              </a:rPr>
              <a:t>: </a:t>
            </a:r>
            <a:r>
              <a:rPr lang="en-US" u="sng" dirty="0" err="1" smtClean="0">
                <a:ea typeface="+mn-lt"/>
                <a:cs typeface="+mn-lt"/>
              </a:rPr>
              <a:t>ArrayList</a:t>
            </a:r>
            <a:r>
              <a:rPr lang="en-US" u="sng" dirty="0" smtClean="0">
                <a:ea typeface="+mn-lt"/>
                <a:cs typeface="+mn-lt"/>
              </a:rPr>
              <a:t>&lt;Integer&gt;): </a:t>
            </a:r>
            <a:r>
              <a:rPr lang="en-US" u="sng" dirty="0">
                <a:ea typeface="+mn-lt"/>
                <a:cs typeface="+mn-lt"/>
              </a:rPr>
              <a:t>void</a:t>
            </a:r>
          </a:p>
          <a:p>
            <a:r>
              <a:rPr lang="en-US" u="sng" dirty="0">
                <a:ea typeface="+mn-lt"/>
                <a:cs typeface="+mn-lt"/>
              </a:rPr>
              <a:t>+ </a:t>
            </a:r>
            <a:r>
              <a:rPr lang="en-US" u="sng" dirty="0" err="1" smtClean="0">
                <a:ea typeface="+mn-lt"/>
                <a:cs typeface="+mn-lt"/>
              </a:rPr>
              <a:t>printEmptyListMessage</a:t>
            </a:r>
            <a:r>
              <a:rPr lang="en-US" u="sng" dirty="0" smtClean="0">
                <a:ea typeface="+mn-lt"/>
                <a:cs typeface="+mn-lt"/>
              </a:rPr>
              <a:t>(): </a:t>
            </a:r>
            <a:r>
              <a:rPr lang="en-US" u="sng" dirty="0">
                <a:ea typeface="+mn-lt"/>
                <a:cs typeface="+mn-lt"/>
              </a:rPr>
              <a:t>void</a:t>
            </a:r>
          </a:p>
          <a:p>
            <a:r>
              <a:rPr lang="en-US" u="sng" dirty="0">
                <a:ea typeface="+mn-lt"/>
                <a:cs typeface="+mn-lt"/>
              </a:rPr>
              <a:t>+ </a:t>
            </a:r>
            <a:r>
              <a:rPr lang="en-US" u="sng" dirty="0" err="1" smtClean="0">
                <a:ea typeface="+mn-lt"/>
                <a:cs typeface="+mn-lt"/>
              </a:rPr>
              <a:t>byMessage</a:t>
            </a:r>
            <a:r>
              <a:rPr lang="en-US" u="sng" dirty="0" smtClean="0">
                <a:ea typeface="+mn-lt"/>
                <a:cs typeface="+mn-lt"/>
              </a:rPr>
              <a:t>(): </a:t>
            </a:r>
            <a:r>
              <a:rPr lang="en-US" u="sng" dirty="0">
                <a:ea typeface="+mn-lt"/>
                <a:cs typeface="+mn-lt"/>
              </a:rPr>
              <a:t>void</a:t>
            </a:r>
          </a:p>
          <a:p>
            <a:r>
              <a:rPr lang="en-US" u="sng" dirty="0">
                <a:ea typeface="+mn-lt"/>
                <a:cs typeface="+mn-lt"/>
              </a:rPr>
              <a:t>+ </a:t>
            </a:r>
            <a:r>
              <a:rPr lang="en-US" u="sng" dirty="0" err="1" smtClean="0">
                <a:ea typeface="+mn-lt"/>
                <a:cs typeface="+mn-lt"/>
              </a:rPr>
              <a:t>printSummaryMessage</a:t>
            </a:r>
            <a:r>
              <a:rPr lang="en-US" u="sng" dirty="0" smtClean="0">
                <a:ea typeface="+mn-lt"/>
                <a:cs typeface="+mn-lt"/>
              </a:rPr>
              <a:t>(mean: double, remaining: double, </a:t>
            </a:r>
            <a:r>
              <a:rPr lang="en-US" u="sng" dirty="0" err="1" smtClean="0">
                <a:ea typeface="+mn-lt"/>
                <a:cs typeface="+mn-lt"/>
              </a:rPr>
              <a:t>totalIncome</a:t>
            </a:r>
            <a:r>
              <a:rPr lang="en-US" u="sng" dirty="0" smtClean="0">
                <a:ea typeface="+mn-lt"/>
                <a:cs typeface="+mn-lt"/>
              </a:rPr>
              <a:t>: double, </a:t>
            </a:r>
            <a:r>
              <a:rPr lang="en-US" u="sng" dirty="0" err="1" smtClean="0">
                <a:ea typeface="+mn-lt"/>
                <a:cs typeface="+mn-lt"/>
              </a:rPr>
              <a:t>totalExpense</a:t>
            </a:r>
            <a:r>
              <a:rPr lang="en-US" u="sng" dirty="0" smtClean="0">
                <a:ea typeface="+mn-lt"/>
                <a:cs typeface="+mn-lt"/>
              </a:rPr>
              <a:t>: double, days: long, </a:t>
            </a:r>
            <a:r>
              <a:rPr lang="en-US" u="sng" dirty="0" err="1" smtClean="0">
                <a:ea typeface="+mn-lt"/>
                <a:cs typeface="+mn-lt"/>
              </a:rPr>
              <a:t>firstDay</a:t>
            </a:r>
            <a:r>
              <a:rPr lang="en-US" u="sng" dirty="0" smtClean="0">
                <a:ea typeface="+mn-lt"/>
                <a:cs typeface="+mn-lt"/>
              </a:rPr>
              <a:t>: Date ): void</a:t>
            </a:r>
            <a:endParaRPr lang="en-US" u="sng" dirty="0">
              <a:ea typeface="+mn-lt"/>
              <a:cs typeface="+mn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47DF74-85B8-4D3B-BA21-97D50CE0862B}"/>
              </a:ext>
            </a:extLst>
          </p:cNvPr>
          <p:cNvSpPr txBox="1"/>
          <p:nvPr/>
        </p:nvSpPr>
        <p:spPr>
          <a:xfrm>
            <a:off x="6588459" y="-1113566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Parser</a:t>
            </a:r>
            <a:endParaRPr lang="en-US" dirty="0">
              <a:cs typeface="Calibr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673E57-4B45-4E97-8105-7C82885AD318}"/>
              </a:ext>
            </a:extLst>
          </p:cNvPr>
          <p:cNvSpPr txBox="1"/>
          <p:nvPr/>
        </p:nvSpPr>
        <p:spPr>
          <a:xfrm>
            <a:off x="6588457" y="-747760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EE9FB5-5B69-49A1-A8D0-03DFFAF9C973}"/>
              </a:ext>
            </a:extLst>
          </p:cNvPr>
          <p:cNvSpPr txBox="1"/>
          <p:nvPr/>
        </p:nvSpPr>
        <p:spPr>
          <a:xfrm>
            <a:off x="6588455" y="-373362"/>
            <a:ext cx="517253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cs typeface="Calibri"/>
              </a:rPr>
              <a:t>+ </a:t>
            </a:r>
            <a:r>
              <a:rPr lang="en-US" u="sng" dirty="0" smtClean="0">
                <a:cs typeface="Calibri"/>
              </a:rPr>
              <a:t>command(</a:t>
            </a:r>
            <a:r>
              <a:rPr lang="en-US" u="sng" dirty="0" err="1" smtClean="0">
                <a:cs typeface="Calibri"/>
              </a:rPr>
              <a:t>fullCommand</a:t>
            </a:r>
            <a:r>
              <a:rPr lang="en-US" u="sng" dirty="0" smtClean="0">
                <a:cs typeface="Calibri"/>
              </a:rPr>
              <a:t>: String): String</a:t>
            </a: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smtClean="0">
                <a:cs typeface="Calibri"/>
              </a:rPr>
              <a:t>index(</a:t>
            </a:r>
            <a:r>
              <a:rPr lang="en-US" u="sng" dirty="0" err="1" smtClean="0">
                <a:cs typeface="Calibri"/>
              </a:rPr>
              <a:t>fullCommand</a:t>
            </a:r>
            <a:r>
              <a:rPr lang="en-US" u="sng" dirty="0">
                <a:cs typeface="Calibri"/>
              </a:rPr>
              <a:t>: String): </a:t>
            </a:r>
            <a:r>
              <a:rPr lang="en-US" u="sng" dirty="0" err="1" smtClean="0">
                <a:cs typeface="Calibri"/>
              </a:rPr>
              <a:t>int</a:t>
            </a:r>
            <a:endParaRPr lang="en-US" dirty="0">
              <a:cs typeface="Calibri" panose="020F0502020204030204"/>
            </a:endParaRP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smtClean="0">
                <a:cs typeface="Calibri"/>
              </a:rPr>
              <a:t>description(</a:t>
            </a:r>
            <a:r>
              <a:rPr lang="en-US" u="sng" dirty="0" err="1" smtClean="0">
                <a:cs typeface="Calibri"/>
              </a:rPr>
              <a:t>fullCommand</a:t>
            </a:r>
            <a:r>
              <a:rPr lang="en-US" u="sng" dirty="0">
                <a:cs typeface="Calibri"/>
              </a:rPr>
              <a:t>: String): String</a:t>
            </a: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smtClean="0">
                <a:cs typeface="Calibri"/>
              </a:rPr>
              <a:t>category(</a:t>
            </a:r>
            <a:r>
              <a:rPr lang="en-US" u="sng" dirty="0" err="1" smtClean="0">
                <a:cs typeface="Calibri"/>
              </a:rPr>
              <a:t>fullCommand</a:t>
            </a:r>
            <a:r>
              <a:rPr lang="en-US" u="sng" dirty="0">
                <a:cs typeface="Calibri"/>
              </a:rPr>
              <a:t>: String): String</a:t>
            </a: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smtClean="0">
                <a:cs typeface="Calibri"/>
              </a:rPr>
              <a:t>amount(</a:t>
            </a:r>
            <a:r>
              <a:rPr lang="en-US" u="sng" dirty="0" err="1" smtClean="0">
                <a:cs typeface="Calibri"/>
              </a:rPr>
              <a:t>fullCommand</a:t>
            </a:r>
            <a:r>
              <a:rPr lang="en-US" u="sng" dirty="0">
                <a:cs typeface="Calibri"/>
              </a:rPr>
              <a:t>: String): </a:t>
            </a:r>
            <a:r>
              <a:rPr lang="en-US" u="sng" dirty="0" smtClean="0">
                <a:cs typeface="Calibri"/>
              </a:rPr>
              <a:t>double</a:t>
            </a:r>
            <a:endParaRPr lang="en-US" u="sng" dirty="0">
              <a:cs typeface="Calibri"/>
            </a:endParaRP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smtClean="0">
                <a:cs typeface="Calibri"/>
              </a:rPr>
              <a:t>date(</a:t>
            </a:r>
            <a:r>
              <a:rPr lang="en-US" u="sng" dirty="0" err="1" smtClean="0">
                <a:cs typeface="Calibri"/>
              </a:rPr>
              <a:t>fullCommand</a:t>
            </a:r>
            <a:r>
              <a:rPr lang="en-US" u="sng" dirty="0">
                <a:cs typeface="Calibri"/>
              </a:rPr>
              <a:t>: String): </a:t>
            </a:r>
            <a:r>
              <a:rPr lang="en-US" u="sng" dirty="0" smtClean="0">
                <a:cs typeface="Calibri"/>
              </a:rPr>
              <a:t>Date</a:t>
            </a:r>
            <a:endParaRPr lang="en-US" u="sng" dirty="0">
              <a:cs typeface="Calibri"/>
            </a:endParaRP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err="1" smtClean="0">
                <a:cs typeface="Calibri"/>
              </a:rPr>
              <a:t>sortDec</a:t>
            </a:r>
            <a:r>
              <a:rPr lang="en-US" u="sng" dirty="0" smtClean="0">
                <a:cs typeface="Calibri"/>
              </a:rPr>
              <a:t>(</a:t>
            </a:r>
            <a:r>
              <a:rPr lang="en-US" u="sng" dirty="0" err="1" smtClean="0">
                <a:cs typeface="Calibri"/>
              </a:rPr>
              <a:t>fullCommand</a:t>
            </a:r>
            <a:r>
              <a:rPr lang="en-US" u="sng" dirty="0">
                <a:cs typeface="Calibri"/>
              </a:rPr>
              <a:t>: String): </a:t>
            </a:r>
            <a:r>
              <a:rPr lang="en-US" u="sng" dirty="0" smtClean="0">
                <a:cs typeface="Calibri"/>
              </a:rPr>
              <a:t>String[]</a:t>
            </a: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err="1" smtClean="0">
                <a:cs typeface="Calibri"/>
              </a:rPr>
              <a:t>editItem</a:t>
            </a:r>
            <a:r>
              <a:rPr lang="en-US" u="sng" dirty="0" smtClean="0">
                <a:cs typeface="Calibri"/>
              </a:rPr>
              <a:t>(</a:t>
            </a:r>
            <a:r>
              <a:rPr lang="en-US" u="sng" dirty="0" err="1" smtClean="0">
                <a:cs typeface="Calibri"/>
              </a:rPr>
              <a:t>fullCommand</a:t>
            </a:r>
            <a:r>
              <a:rPr lang="en-US" u="sng" dirty="0">
                <a:cs typeface="Calibri"/>
              </a:rPr>
              <a:t>: String): </a:t>
            </a:r>
            <a:r>
              <a:rPr lang="en-US" u="sng" dirty="0" smtClean="0">
                <a:cs typeface="Calibri"/>
              </a:rPr>
              <a:t>String</a:t>
            </a:r>
            <a:endParaRPr lang="en-US" u="sng" dirty="0">
              <a:cs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D00760-76CC-4E80-8919-459F3CD0FB21}"/>
              </a:ext>
            </a:extLst>
          </p:cNvPr>
          <p:cNvSpPr txBox="1"/>
          <p:nvPr/>
        </p:nvSpPr>
        <p:spPr>
          <a:xfrm>
            <a:off x="16034420" y="5371633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Command</a:t>
            </a:r>
            <a:endParaRPr lang="en-US" dirty="0">
              <a:cs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108DA0-1FD4-4741-89DE-91001AD25A29}"/>
              </a:ext>
            </a:extLst>
          </p:cNvPr>
          <p:cNvSpPr txBox="1"/>
          <p:nvPr/>
        </p:nvSpPr>
        <p:spPr>
          <a:xfrm>
            <a:off x="16034418" y="5737439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cs typeface="Calibri"/>
              </a:rPr>
              <a:t># </a:t>
            </a:r>
            <a:r>
              <a:rPr lang="en-US" dirty="0" err="1" smtClean="0">
                <a:cs typeface="Calibri"/>
              </a:rPr>
              <a:t>fullCommand</a:t>
            </a:r>
            <a:r>
              <a:rPr lang="en-US" dirty="0" smtClean="0">
                <a:cs typeface="Calibri"/>
              </a:rPr>
              <a:t>: String</a:t>
            </a:r>
            <a:endParaRPr lang="en-US" dirty="0">
              <a:cs typeface="Calibri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9080F2-3621-4AF8-8030-4B805A074630}"/>
              </a:ext>
            </a:extLst>
          </p:cNvPr>
          <p:cNvSpPr txBox="1"/>
          <p:nvPr/>
        </p:nvSpPr>
        <p:spPr>
          <a:xfrm>
            <a:off x="16034416" y="6111837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</a:t>
            </a:r>
            <a:r>
              <a:rPr lang="en-US" dirty="0" smtClean="0">
                <a:cs typeface="Calibri"/>
              </a:rPr>
              <a:t>Command (</a:t>
            </a:r>
            <a:r>
              <a:rPr lang="en-US" dirty="0" err="1" smtClean="0">
                <a:cs typeface="Calibri"/>
              </a:rPr>
              <a:t>fullCommand</a:t>
            </a:r>
            <a:r>
              <a:rPr lang="en-US" dirty="0" smtClean="0">
                <a:cs typeface="Calibri"/>
              </a:rPr>
              <a:t>: String)</a:t>
            </a:r>
            <a:endParaRPr lang="en-US" dirty="0">
              <a:cs typeface="Calibri"/>
            </a:endParaRPr>
          </a:p>
          <a:p>
            <a:r>
              <a:rPr lang="en-US" dirty="0" smtClean="0">
                <a:ea typeface="+mn-lt"/>
                <a:cs typeface="+mn-lt"/>
              </a:rPr>
              <a:t>+ run(</a:t>
            </a:r>
            <a:r>
              <a:rPr lang="en-US" dirty="0" err="1" smtClean="0">
                <a:ea typeface="+mn-lt"/>
                <a:cs typeface="+mn-lt"/>
              </a:rPr>
              <a:t>itemList</a:t>
            </a:r>
            <a:r>
              <a:rPr lang="en-US" dirty="0" smtClean="0">
                <a:ea typeface="+mn-lt"/>
                <a:cs typeface="+mn-lt"/>
              </a:rPr>
              <a:t>: </a:t>
            </a:r>
            <a:r>
              <a:rPr lang="en-US" dirty="0" err="1" smtClean="0">
                <a:ea typeface="+mn-lt"/>
                <a:cs typeface="+mn-lt"/>
              </a:rPr>
              <a:t>ItemList</a:t>
            </a:r>
            <a:r>
              <a:rPr lang="en-US" dirty="0" smtClean="0">
                <a:ea typeface="+mn-lt"/>
                <a:cs typeface="+mn-lt"/>
              </a:rPr>
              <a:t>): void {abstract}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01A46D-ADC8-4B82-BD6F-ECB460BD294C}"/>
              </a:ext>
            </a:extLst>
          </p:cNvPr>
          <p:cNvSpPr txBox="1"/>
          <p:nvPr/>
        </p:nvSpPr>
        <p:spPr>
          <a:xfrm>
            <a:off x="12544977" y="8639379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cs typeface="Calibri"/>
              </a:rPr>
              <a:t>AddExpenseCommand</a:t>
            </a:r>
            <a:endParaRPr lang="en-US" dirty="0">
              <a:cs typeface="Calibri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7878FF-F24D-4588-B429-FA39880B37EE}"/>
              </a:ext>
            </a:extLst>
          </p:cNvPr>
          <p:cNvSpPr txBox="1"/>
          <p:nvPr/>
        </p:nvSpPr>
        <p:spPr>
          <a:xfrm>
            <a:off x="12544975" y="9005185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5017C70-077D-4E86-8366-5B3D44923486}"/>
              </a:ext>
            </a:extLst>
          </p:cNvPr>
          <p:cNvSpPr txBox="1"/>
          <p:nvPr/>
        </p:nvSpPr>
        <p:spPr>
          <a:xfrm>
            <a:off x="12544973" y="9379583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</a:t>
            </a:r>
            <a:r>
              <a:rPr lang="en-US" dirty="0" err="1">
                <a:cs typeface="Calibri"/>
              </a:rPr>
              <a:t>AddExpenseCommand</a:t>
            </a: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fullCommand</a:t>
            </a:r>
            <a:r>
              <a:rPr lang="en-US" dirty="0">
                <a:cs typeface="Calibri"/>
              </a:rPr>
              <a:t>: String)</a:t>
            </a:r>
          </a:p>
          <a:p>
            <a:r>
              <a:rPr lang="en-US" dirty="0">
                <a:cs typeface="Calibri"/>
              </a:rPr>
              <a:t>+ run(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): void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6160D8A-3336-492D-A34E-817EB6988547}"/>
              </a:ext>
            </a:extLst>
          </p:cNvPr>
          <p:cNvSpPr txBox="1"/>
          <p:nvPr/>
        </p:nvSpPr>
        <p:spPr>
          <a:xfrm>
            <a:off x="18267165" y="8639379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cs typeface="Calibri"/>
              </a:rPr>
              <a:t>AddIncomeCommand</a:t>
            </a:r>
            <a:endParaRPr lang="en-US" dirty="0">
              <a:cs typeface="Calibri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0D29E8-3298-4D2D-BD9D-7AAE7EDB1F75}"/>
              </a:ext>
            </a:extLst>
          </p:cNvPr>
          <p:cNvSpPr txBox="1"/>
          <p:nvPr/>
        </p:nvSpPr>
        <p:spPr>
          <a:xfrm>
            <a:off x="18267163" y="9005185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F48E67-2B35-456B-9A49-8BF5C151AF49}"/>
              </a:ext>
            </a:extLst>
          </p:cNvPr>
          <p:cNvSpPr txBox="1"/>
          <p:nvPr/>
        </p:nvSpPr>
        <p:spPr>
          <a:xfrm>
            <a:off x="18267161" y="9379583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</a:t>
            </a:r>
            <a:r>
              <a:rPr lang="en-US" dirty="0" err="1" smtClean="0">
                <a:cs typeface="Calibri"/>
              </a:rPr>
              <a:t>AddIncomeCommand</a:t>
            </a:r>
            <a:r>
              <a:rPr lang="en-US" dirty="0" smtClean="0">
                <a:cs typeface="Calibri"/>
              </a:rPr>
              <a:t>(</a:t>
            </a:r>
            <a:r>
              <a:rPr lang="en-US" dirty="0" err="1" smtClean="0">
                <a:cs typeface="Calibri"/>
              </a:rPr>
              <a:t>fullCommand</a:t>
            </a:r>
            <a:r>
              <a:rPr lang="en-US" dirty="0" smtClean="0">
                <a:cs typeface="Calibri"/>
              </a:rPr>
              <a:t>: String)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+ </a:t>
            </a:r>
            <a:r>
              <a:rPr lang="en-US" dirty="0" smtClean="0">
                <a:cs typeface="Calibri"/>
              </a:rPr>
              <a:t>run(</a:t>
            </a:r>
            <a:r>
              <a:rPr lang="en-US" dirty="0" err="1" smtClean="0">
                <a:cs typeface="Calibri"/>
              </a:rPr>
              <a:t>itemList</a:t>
            </a:r>
            <a:r>
              <a:rPr lang="en-US" dirty="0" smtClean="0">
                <a:cs typeface="Calibri"/>
              </a:rPr>
              <a:t>: </a:t>
            </a:r>
            <a:r>
              <a:rPr lang="en-US" dirty="0" err="1" smtClean="0">
                <a:cs typeface="Calibri"/>
              </a:rPr>
              <a:t>ItemList</a:t>
            </a:r>
            <a:r>
              <a:rPr lang="en-US" dirty="0" smtClean="0">
                <a:cs typeface="Calibri"/>
              </a:rPr>
              <a:t>): void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D63EB1-73A9-4F18-BE67-A1FC34C09D20}"/>
              </a:ext>
            </a:extLst>
          </p:cNvPr>
          <p:cNvSpPr txBox="1"/>
          <p:nvPr/>
        </p:nvSpPr>
        <p:spPr>
          <a:xfrm>
            <a:off x="23888712" y="8625002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cs typeface="Calibri"/>
              </a:rPr>
              <a:t>SortCommand</a:t>
            </a:r>
            <a:endParaRPr lang="en-US" dirty="0">
              <a:cs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A3C73A-43AB-46F4-B0D6-21D7C9634516}"/>
              </a:ext>
            </a:extLst>
          </p:cNvPr>
          <p:cNvSpPr txBox="1"/>
          <p:nvPr/>
        </p:nvSpPr>
        <p:spPr>
          <a:xfrm>
            <a:off x="23888710" y="8990808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u="sng" dirty="0">
              <a:cs typeface="Calibri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C4BC37-C62A-4443-AD25-ABAA13CF28B7}"/>
              </a:ext>
            </a:extLst>
          </p:cNvPr>
          <p:cNvSpPr txBox="1"/>
          <p:nvPr/>
        </p:nvSpPr>
        <p:spPr>
          <a:xfrm>
            <a:off x="23888708" y="9365206"/>
            <a:ext cx="517253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cs typeface="Calibri"/>
              </a:rPr>
              <a:t>+ </a:t>
            </a:r>
            <a:r>
              <a:rPr lang="en-US" u="sng" dirty="0" err="1">
                <a:cs typeface="Calibri"/>
              </a:rPr>
              <a:t>expenseAscComparator</a:t>
            </a:r>
            <a:r>
              <a:rPr lang="en-US" u="sng" dirty="0">
                <a:cs typeface="Calibri"/>
              </a:rPr>
              <a:t>: Comparator&lt;Item&gt; </a:t>
            </a: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err="1">
                <a:cs typeface="Calibri"/>
              </a:rPr>
              <a:t>expenseDescComparator</a:t>
            </a:r>
            <a:r>
              <a:rPr lang="en-US" u="sng" dirty="0">
                <a:cs typeface="Calibri"/>
              </a:rPr>
              <a:t>: Comparator&lt;Item&gt; </a:t>
            </a: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err="1">
                <a:cs typeface="Calibri"/>
              </a:rPr>
              <a:t>expenseDateAscComparator</a:t>
            </a:r>
            <a:r>
              <a:rPr lang="en-US" u="sng" dirty="0">
                <a:cs typeface="Calibri"/>
              </a:rPr>
              <a:t>: Comparator&lt;Item&gt; </a:t>
            </a: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err="1">
                <a:cs typeface="Calibri"/>
              </a:rPr>
              <a:t>expenseDateDescComparator</a:t>
            </a:r>
            <a:r>
              <a:rPr lang="en-US" u="sng" dirty="0">
                <a:cs typeface="Calibri"/>
              </a:rPr>
              <a:t>: Comparator&lt;Item&gt; </a:t>
            </a:r>
          </a:p>
          <a:p>
            <a:r>
              <a:rPr lang="en-US" dirty="0">
                <a:cs typeface="Calibri"/>
              </a:rPr>
              <a:t>+ </a:t>
            </a:r>
            <a:r>
              <a:rPr lang="en-US" dirty="0" err="1" smtClean="0">
                <a:cs typeface="Calibri"/>
              </a:rPr>
              <a:t>SortCommand</a:t>
            </a:r>
            <a:r>
              <a:rPr lang="en-US" dirty="0" smtClean="0">
                <a:cs typeface="Calibri"/>
              </a:rPr>
              <a:t>(</a:t>
            </a:r>
            <a:r>
              <a:rPr lang="en-US" dirty="0" err="1" smtClean="0">
                <a:cs typeface="Calibri"/>
              </a:rPr>
              <a:t>fullCommand</a:t>
            </a:r>
            <a:r>
              <a:rPr lang="en-US" dirty="0" smtClean="0">
                <a:cs typeface="Calibri"/>
              </a:rPr>
              <a:t>: String)</a:t>
            </a:r>
          </a:p>
          <a:p>
            <a:r>
              <a:rPr lang="en-US" dirty="0" smtClean="0">
                <a:cs typeface="Calibri"/>
              </a:rPr>
              <a:t>+ </a:t>
            </a:r>
            <a:r>
              <a:rPr lang="en-US" dirty="0">
                <a:cs typeface="Calibri"/>
              </a:rPr>
              <a:t>run(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): void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F70C0C-ED29-450A-93B9-322B0F134305}"/>
              </a:ext>
            </a:extLst>
          </p:cNvPr>
          <p:cNvSpPr txBox="1"/>
          <p:nvPr/>
        </p:nvSpPr>
        <p:spPr>
          <a:xfrm>
            <a:off x="29467127" y="8639379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cs typeface="Calibri"/>
              </a:rPr>
              <a:t>SummaryCommand</a:t>
            </a:r>
            <a:endParaRPr lang="en-US" dirty="0">
              <a:cs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419CBE7-1923-4193-B07F-478E34FD6060}"/>
              </a:ext>
            </a:extLst>
          </p:cNvPr>
          <p:cNvSpPr txBox="1"/>
          <p:nvPr/>
        </p:nvSpPr>
        <p:spPr>
          <a:xfrm>
            <a:off x="29467125" y="9005185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19E531-B971-415E-9C5B-308DFDC221E1}"/>
              </a:ext>
            </a:extLst>
          </p:cNvPr>
          <p:cNvSpPr txBox="1"/>
          <p:nvPr/>
        </p:nvSpPr>
        <p:spPr>
          <a:xfrm>
            <a:off x="29467123" y="9379583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</a:t>
            </a:r>
            <a:r>
              <a:rPr lang="en-US" dirty="0" err="1" smtClean="0">
                <a:cs typeface="Calibri"/>
              </a:rPr>
              <a:t>SummaryComand</a:t>
            </a:r>
            <a:r>
              <a:rPr lang="en-US" dirty="0" smtClean="0">
                <a:cs typeface="Calibri"/>
              </a:rPr>
              <a:t>()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+ run(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): void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832AFE7-3A3F-40E3-BBE3-CF1936A2B86E}"/>
              </a:ext>
            </a:extLst>
          </p:cNvPr>
          <p:cNvCxnSpPr>
            <a:cxnSpLocks/>
          </p:cNvCxnSpPr>
          <p:nvPr/>
        </p:nvCxnSpPr>
        <p:spPr>
          <a:xfrm flipH="1">
            <a:off x="9116519" y="1958563"/>
            <a:ext cx="297" cy="189047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9F5D124-9F61-4CC7-BDAA-01C69DD9C987}"/>
              </a:ext>
            </a:extLst>
          </p:cNvPr>
          <p:cNvCxnSpPr>
            <a:cxnSpLocks/>
          </p:cNvCxnSpPr>
          <p:nvPr/>
        </p:nvCxnSpPr>
        <p:spPr>
          <a:xfrm flipV="1">
            <a:off x="5058721" y="5228352"/>
            <a:ext cx="2273366" cy="3013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Isosceles Triangle 107"/>
          <p:cNvSpPr/>
          <p:nvPr/>
        </p:nvSpPr>
        <p:spPr>
          <a:xfrm rot="10800000" flipV="1">
            <a:off x="18496448" y="6775022"/>
            <a:ext cx="794566" cy="5461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" name="Elbow Connector 108"/>
          <p:cNvCxnSpPr>
            <a:stCxn id="108" idx="3"/>
            <a:endCxn id="71" idx="0"/>
          </p:cNvCxnSpPr>
          <p:nvPr/>
        </p:nvCxnSpPr>
        <p:spPr>
          <a:xfrm rot="5400000">
            <a:off x="16354125" y="6099772"/>
            <a:ext cx="1318257" cy="3760956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08" idx="3"/>
            <a:endCxn id="74" idx="0"/>
          </p:cNvCxnSpPr>
          <p:nvPr/>
        </p:nvCxnSpPr>
        <p:spPr>
          <a:xfrm rot="16200000" flipH="1">
            <a:off x="19215219" y="6999634"/>
            <a:ext cx="1318257" cy="1961232"/>
          </a:xfrm>
          <a:prstGeom prst="bentConnector3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8" idx="3"/>
            <a:endCxn id="77" idx="0"/>
          </p:cNvCxnSpPr>
          <p:nvPr/>
        </p:nvCxnSpPr>
        <p:spPr>
          <a:xfrm rot="16200000" flipH="1">
            <a:off x="22033180" y="4181672"/>
            <a:ext cx="1303880" cy="7582779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08" idx="3"/>
            <a:endCxn id="80" idx="0"/>
          </p:cNvCxnSpPr>
          <p:nvPr/>
        </p:nvCxnSpPr>
        <p:spPr>
          <a:xfrm rot="16200000" flipH="1">
            <a:off x="24815200" y="1399653"/>
            <a:ext cx="1318257" cy="13161194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8C6A1A1-6B3E-47CB-9C26-40A1BE5BCD2E}"/>
              </a:ext>
            </a:extLst>
          </p:cNvPr>
          <p:cNvSpPr txBox="1"/>
          <p:nvPr/>
        </p:nvSpPr>
        <p:spPr>
          <a:xfrm>
            <a:off x="11946025" y="10647938"/>
            <a:ext cx="10890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cs typeface="Calibri"/>
              </a:rPr>
              <a:t>Item list</a:t>
            </a:r>
            <a:endParaRPr lang="en-US" dirty="0">
              <a:cs typeface="Calibri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8C6A1A1-6B3E-47CB-9C26-40A1BE5BCD2E}"/>
              </a:ext>
            </a:extLst>
          </p:cNvPr>
          <p:cNvSpPr txBox="1"/>
          <p:nvPr/>
        </p:nvSpPr>
        <p:spPr>
          <a:xfrm>
            <a:off x="5205352" y="4831065"/>
            <a:ext cx="10550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ui</a:t>
            </a:r>
            <a:endParaRPr lang="en-US" dirty="0">
              <a:cs typeface="Calibri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8C6A1A1-6B3E-47CB-9C26-40A1BE5BCD2E}"/>
              </a:ext>
            </a:extLst>
          </p:cNvPr>
          <p:cNvSpPr txBox="1"/>
          <p:nvPr/>
        </p:nvSpPr>
        <p:spPr>
          <a:xfrm>
            <a:off x="14783686" y="1609784"/>
            <a:ext cx="10550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storage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C6A1A1-6B3E-47CB-9C26-40A1BE5BCD2E}"/>
              </a:ext>
            </a:extLst>
          </p:cNvPr>
          <p:cNvSpPr txBox="1"/>
          <p:nvPr/>
        </p:nvSpPr>
        <p:spPr>
          <a:xfrm>
            <a:off x="8199221" y="2051758"/>
            <a:ext cx="10550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parser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8C6A1A1-6B3E-47CB-9C26-40A1BE5BCD2E}"/>
              </a:ext>
            </a:extLst>
          </p:cNvPr>
          <p:cNvSpPr txBox="1"/>
          <p:nvPr/>
        </p:nvSpPr>
        <p:spPr>
          <a:xfrm>
            <a:off x="14815821" y="5890978"/>
            <a:ext cx="14564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cs typeface="Calibri"/>
              </a:rPr>
              <a:t>command</a:t>
            </a:r>
            <a:endParaRPr lang="en-US" dirty="0">
              <a:cs typeface="Calibri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DF0DED3-6628-4C3F-AD4F-1B6CB9E6A923}"/>
              </a:ext>
            </a:extLst>
          </p:cNvPr>
          <p:cNvSpPr txBox="1"/>
          <p:nvPr/>
        </p:nvSpPr>
        <p:spPr>
          <a:xfrm>
            <a:off x="5140328" y="5286439"/>
            <a:ext cx="4644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DF0DED3-6628-4C3F-AD4F-1B6CB9E6A923}"/>
              </a:ext>
            </a:extLst>
          </p:cNvPr>
          <p:cNvSpPr txBox="1"/>
          <p:nvPr/>
        </p:nvSpPr>
        <p:spPr>
          <a:xfrm>
            <a:off x="6954610" y="4806337"/>
            <a:ext cx="436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DF0DED3-6628-4C3F-AD4F-1B6CB9E6A923}"/>
              </a:ext>
            </a:extLst>
          </p:cNvPr>
          <p:cNvSpPr txBox="1"/>
          <p:nvPr/>
        </p:nvSpPr>
        <p:spPr>
          <a:xfrm>
            <a:off x="11243692" y="10578845"/>
            <a:ext cx="436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DF0DED3-6628-4C3F-AD4F-1B6CB9E6A923}"/>
              </a:ext>
            </a:extLst>
          </p:cNvPr>
          <p:cNvSpPr txBox="1"/>
          <p:nvPr/>
        </p:nvSpPr>
        <p:spPr>
          <a:xfrm>
            <a:off x="9207216" y="5890978"/>
            <a:ext cx="436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020229B-1E50-43E2-9A0B-D998B07C00CF}"/>
              </a:ext>
            </a:extLst>
          </p:cNvPr>
          <p:cNvSpPr txBox="1"/>
          <p:nvPr/>
        </p:nvSpPr>
        <p:spPr>
          <a:xfrm>
            <a:off x="9254298" y="2024135"/>
            <a:ext cx="3634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*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DF0DED3-6628-4C3F-AD4F-1B6CB9E6A923}"/>
              </a:ext>
            </a:extLst>
          </p:cNvPr>
          <p:cNvSpPr txBox="1"/>
          <p:nvPr/>
        </p:nvSpPr>
        <p:spPr>
          <a:xfrm>
            <a:off x="9142768" y="3458985"/>
            <a:ext cx="436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020229B-1E50-43E2-9A0B-D998B07C00CF}"/>
              </a:ext>
            </a:extLst>
          </p:cNvPr>
          <p:cNvSpPr txBox="1"/>
          <p:nvPr/>
        </p:nvSpPr>
        <p:spPr>
          <a:xfrm>
            <a:off x="15466483" y="6333728"/>
            <a:ext cx="3634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*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DF0DED3-6628-4C3F-AD4F-1B6CB9E6A923}"/>
              </a:ext>
            </a:extLst>
          </p:cNvPr>
          <p:cNvSpPr txBox="1"/>
          <p:nvPr/>
        </p:nvSpPr>
        <p:spPr>
          <a:xfrm>
            <a:off x="10945194" y="5385721"/>
            <a:ext cx="436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DF0DED3-6628-4C3F-AD4F-1B6CB9E6A923}"/>
              </a:ext>
            </a:extLst>
          </p:cNvPr>
          <p:cNvSpPr txBox="1"/>
          <p:nvPr/>
        </p:nvSpPr>
        <p:spPr>
          <a:xfrm>
            <a:off x="10947607" y="3788883"/>
            <a:ext cx="436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A7D4D9C-E24F-4908-8195-AE6610417342}"/>
              </a:ext>
            </a:extLst>
          </p:cNvPr>
          <p:cNvSpPr txBox="1"/>
          <p:nvPr/>
        </p:nvSpPr>
        <p:spPr>
          <a:xfrm>
            <a:off x="15947016" y="2961412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cs typeface="Calibri"/>
              </a:rPr>
              <a:t>Execution</a:t>
            </a:r>
            <a:endParaRPr lang="en-US" dirty="0">
              <a:cs typeface="Calibri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29965EF-E971-4D1E-AA3C-3333763CAD5B}"/>
              </a:ext>
            </a:extLst>
          </p:cNvPr>
          <p:cNvSpPr txBox="1"/>
          <p:nvPr/>
        </p:nvSpPr>
        <p:spPr>
          <a:xfrm>
            <a:off x="15947014" y="3327218"/>
            <a:ext cx="517543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 smtClean="0">
                <a:cs typeface="Calibri"/>
              </a:rPr>
              <a:t># </a:t>
            </a:r>
            <a:r>
              <a:rPr lang="en-US" u="sng" dirty="0" err="1" smtClean="0">
                <a:cs typeface="Calibri"/>
              </a:rPr>
              <a:t>fullCommand</a:t>
            </a:r>
            <a:r>
              <a:rPr lang="en-US" u="sng" dirty="0" smtClean="0">
                <a:cs typeface="Calibri"/>
              </a:rPr>
              <a:t>: String</a:t>
            </a:r>
          </a:p>
          <a:p>
            <a:r>
              <a:rPr lang="en-US" u="sng" dirty="0">
                <a:cs typeface="Calibri"/>
              </a:rPr>
              <a:t># c</a:t>
            </a:r>
            <a:r>
              <a:rPr lang="en-US" u="sng" dirty="0" smtClean="0">
                <a:cs typeface="Calibri"/>
              </a:rPr>
              <a:t>ommand</a:t>
            </a:r>
            <a:r>
              <a:rPr lang="en-US" u="sng" dirty="0">
                <a:cs typeface="Calibri"/>
              </a:rPr>
              <a:t>: String</a:t>
            </a:r>
          </a:p>
          <a:p>
            <a:r>
              <a:rPr lang="en-US" u="sng" dirty="0">
                <a:cs typeface="Calibri"/>
              </a:rPr>
              <a:t># </a:t>
            </a:r>
            <a:r>
              <a:rPr lang="en-US" u="sng" dirty="0" err="1" smtClean="0">
                <a:cs typeface="Calibri"/>
              </a:rPr>
              <a:t>isExit</a:t>
            </a:r>
            <a:r>
              <a:rPr lang="en-US" u="sng" dirty="0" smtClean="0">
                <a:cs typeface="Calibri"/>
              </a:rPr>
              <a:t>: </a:t>
            </a:r>
            <a:r>
              <a:rPr lang="en-US" u="sng" dirty="0" err="1" smtClean="0">
                <a:cs typeface="Calibri"/>
              </a:rPr>
              <a:t>boolean</a:t>
            </a:r>
            <a:endParaRPr lang="en-US" u="sng" dirty="0">
              <a:cs typeface="Calibri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8CEEDC-D5CD-4F52-8A86-B2A83C30148C}"/>
              </a:ext>
            </a:extLst>
          </p:cNvPr>
          <p:cNvSpPr txBox="1"/>
          <p:nvPr/>
        </p:nvSpPr>
        <p:spPr>
          <a:xfrm>
            <a:off x="15947014" y="4242129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cs typeface="Calibri"/>
              </a:rPr>
              <a:t>+ </a:t>
            </a:r>
            <a:r>
              <a:rPr lang="en-US" u="sng" dirty="0" smtClean="0">
                <a:cs typeface="Calibri"/>
              </a:rPr>
              <a:t>Execution(</a:t>
            </a:r>
            <a:r>
              <a:rPr lang="en-US" u="sng" dirty="0" err="1" smtClean="0">
                <a:cs typeface="Calibri"/>
              </a:rPr>
              <a:t>fullCommand</a:t>
            </a:r>
            <a:r>
              <a:rPr lang="en-US" u="sng" dirty="0" smtClean="0">
                <a:cs typeface="Calibri"/>
              </a:rPr>
              <a:t>: String): String</a:t>
            </a:r>
            <a:endParaRPr lang="en-US" dirty="0">
              <a:cs typeface="Calibri" panose="020F0502020204030204"/>
            </a:endParaRP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err="1" smtClean="0">
                <a:cs typeface="Calibri"/>
              </a:rPr>
              <a:t>ececute</a:t>
            </a:r>
            <a:r>
              <a:rPr lang="en-US" u="sng" dirty="0" smtClean="0">
                <a:cs typeface="Calibri"/>
              </a:rPr>
              <a:t>(</a:t>
            </a:r>
            <a:r>
              <a:rPr lang="en-US" u="sng" dirty="0" err="1" smtClean="0">
                <a:cs typeface="Calibri"/>
              </a:rPr>
              <a:t>itemList</a:t>
            </a:r>
            <a:r>
              <a:rPr lang="en-US" u="sng" dirty="0">
                <a:cs typeface="Calibri"/>
              </a:rPr>
              <a:t>: </a:t>
            </a:r>
            <a:r>
              <a:rPr lang="en-US" u="sng" dirty="0" err="1">
                <a:cs typeface="Calibri"/>
              </a:rPr>
              <a:t>ItemList</a:t>
            </a:r>
            <a:r>
              <a:rPr lang="en-US" u="sng" dirty="0">
                <a:cs typeface="Calibri"/>
              </a:rPr>
              <a:t>): void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C6A1A1-6B3E-47CB-9C26-40A1BE5BCD2E}"/>
              </a:ext>
            </a:extLst>
          </p:cNvPr>
          <p:cNvSpPr txBox="1"/>
          <p:nvPr/>
        </p:nvSpPr>
        <p:spPr>
          <a:xfrm>
            <a:off x="14531719" y="4190897"/>
            <a:ext cx="1323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cs typeface="Calibri"/>
              </a:rPr>
              <a:t>execution</a:t>
            </a:r>
            <a:endParaRPr lang="en-US" dirty="0">
              <a:cs typeface="Calibri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020229B-1E50-43E2-9A0B-D998B07C00CF}"/>
              </a:ext>
            </a:extLst>
          </p:cNvPr>
          <p:cNvSpPr txBox="1"/>
          <p:nvPr/>
        </p:nvSpPr>
        <p:spPr>
          <a:xfrm>
            <a:off x="15103762" y="2029085"/>
            <a:ext cx="3634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*</a:t>
            </a:r>
          </a:p>
        </p:txBody>
      </p:sp>
      <p:cxnSp>
        <p:nvCxnSpPr>
          <p:cNvPr id="7" name="Elbow Connector 6"/>
          <p:cNvCxnSpPr>
            <a:stCxn id="110" idx="1"/>
            <a:endCxn id="57" idx="3"/>
          </p:cNvCxnSpPr>
          <p:nvPr/>
        </p:nvCxnSpPr>
        <p:spPr>
          <a:xfrm rot="10800000" flipV="1">
            <a:off x="10878880" y="4565295"/>
            <a:ext cx="5068134" cy="280102"/>
          </a:xfrm>
          <a:prstGeom prst="bentConnector3">
            <a:avLst>
              <a:gd name="adj1" fmla="val 510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A7D4D9C-E24F-4908-8195-AE6610417342}"/>
              </a:ext>
            </a:extLst>
          </p:cNvPr>
          <p:cNvSpPr txBox="1"/>
          <p:nvPr/>
        </p:nvSpPr>
        <p:spPr>
          <a:xfrm>
            <a:off x="15855670" y="944600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Storage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29965EF-E971-4D1E-AA3C-3333763CAD5B}"/>
              </a:ext>
            </a:extLst>
          </p:cNvPr>
          <p:cNvSpPr txBox="1"/>
          <p:nvPr/>
        </p:nvSpPr>
        <p:spPr>
          <a:xfrm>
            <a:off x="15855668" y="1310406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8CEEDC-D5CD-4F52-8A86-B2A83C30148C}"/>
              </a:ext>
            </a:extLst>
          </p:cNvPr>
          <p:cNvSpPr txBox="1"/>
          <p:nvPr/>
        </p:nvSpPr>
        <p:spPr>
          <a:xfrm>
            <a:off x="15855666" y="1684804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cs typeface="Calibri"/>
              </a:rPr>
              <a:t>+ </a:t>
            </a:r>
            <a:r>
              <a:rPr lang="en-US" u="sng" dirty="0" err="1" smtClean="0">
                <a:cs typeface="Calibri"/>
              </a:rPr>
              <a:t>loadFromStorage</a:t>
            </a:r>
            <a:r>
              <a:rPr lang="en-US" u="sng" dirty="0" smtClean="0">
                <a:cs typeface="Calibri"/>
              </a:rPr>
              <a:t>(</a:t>
            </a:r>
            <a:r>
              <a:rPr lang="en-US" u="sng" dirty="0" err="1" smtClean="0">
                <a:cs typeface="Calibri"/>
              </a:rPr>
              <a:t>saveItemList</a:t>
            </a:r>
            <a:r>
              <a:rPr lang="en-US" u="sng" dirty="0" smtClean="0">
                <a:cs typeface="Calibri"/>
              </a:rPr>
              <a:t>: </a:t>
            </a:r>
            <a:r>
              <a:rPr lang="en-US" u="sng" dirty="0" err="1" smtClean="0">
                <a:cs typeface="Calibri"/>
              </a:rPr>
              <a:t>ItemList</a:t>
            </a:r>
            <a:r>
              <a:rPr lang="en-US" u="sng" dirty="0" smtClean="0">
                <a:cs typeface="Calibri"/>
              </a:rPr>
              <a:t>): </a:t>
            </a:r>
            <a:r>
              <a:rPr lang="en-US" u="sng" dirty="0">
                <a:cs typeface="Calibri"/>
              </a:rPr>
              <a:t>void</a:t>
            </a:r>
            <a:endParaRPr lang="en-US" dirty="0">
              <a:cs typeface="Calibri" panose="020F0502020204030204"/>
            </a:endParaRP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err="1" smtClean="0">
                <a:cs typeface="Calibri"/>
              </a:rPr>
              <a:t>saveToStorage</a:t>
            </a:r>
            <a:r>
              <a:rPr lang="en-US" u="sng" dirty="0" smtClean="0">
                <a:cs typeface="Calibri"/>
              </a:rPr>
              <a:t>(</a:t>
            </a:r>
            <a:r>
              <a:rPr lang="en-US" u="sng" dirty="0" err="1" smtClean="0">
                <a:cs typeface="Calibri"/>
              </a:rPr>
              <a:t>saveItemList</a:t>
            </a:r>
            <a:r>
              <a:rPr lang="en-US" u="sng" dirty="0">
                <a:cs typeface="Calibri"/>
              </a:rPr>
              <a:t>: </a:t>
            </a:r>
            <a:r>
              <a:rPr lang="en-US" u="sng" dirty="0" err="1">
                <a:cs typeface="Calibri"/>
              </a:rPr>
              <a:t>ItemList</a:t>
            </a:r>
            <a:r>
              <a:rPr lang="en-US" u="sng" dirty="0">
                <a:cs typeface="Calibri"/>
              </a:rPr>
              <a:t>): void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123" name="Elbow Connector 122"/>
          <p:cNvCxnSpPr>
            <a:stCxn id="119" idx="1"/>
          </p:cNvCxnSpPr>
          <p:nvPr/>
        </p:nvCxnSpPr>
        <p:spPr>
          <a:xfrm rot="10800000" flipV="1">
            <a:off x="10904832" y="2007969"/>
            <a:ext cx="4950834" cy="2119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020229B-1E50-43E2-9A0B-D998B07C00CF}"/>
              </a:ext>
            </a:extLst>
          </p:cNvPr>
          <p:cNvSpPr txBox="1"/>
          <p:nvPr/>
        </p:nvSpPr>
        <p:spPr>
          <a:xfrm>
            <a:off x="15284775" y="4583789"/>
            <a:ext cx="3634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*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DF0DED3-6628-4C3F-AD4F-1B6CB9E6A923}"/>
              </a:ext>
            </a:extLst>
          </p:cNvPr>
          <p:cNvSpPr txBox="1"/>
          <p:nvPr/>
        </p:nvSpPr>
        <p:spPr>
          <a:xfrm>
            <a:off x="10970228" y="4407255"/>
            <a:ext cx="436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cxnSp>
        <p:nvCxnSpPr>
          <p:cNvPr id="134" name="Elbow Connector 133"/>
          <p:cNvCxnSpPr/>
          <p:nvPr/>
        </p:nvCxnSpPr>
        <p:spPr>
          <a:xfrm rot="10800000">
            <a:off x="10904832" y="5228352"/>
            <a:ext cx="5129584" cy="10896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9101A46D-ADC8-4B82-BD6F-ECB460BD294C}"/>
              </a:ext>
            </a:extLst>
          </p:cNvPr>
          <p:cNvSpPr txBox="1"/>
          <p:nvPr/>
        </p:nvSpPr>
        <p:spPr>
          <a:xfrm>
            <a:off x="23348273" y="-1265215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cs typeface="Calibri"/>
              </a:rPr>
              <a:t>ExitCommand</a:t>
            </a:r>
            <a:endParaRPr lang="en-US" dirty="0">
              <a:cs typeface="Calibri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67878FF-F24D-4588-B429-FA39880B37EE}"/>
              </a:ext>
            </a:extLst>
          </p:cNvPr>
          <p:cNvSpPr txBox="1"/>
          <p:nvPr/>
        </p:nvSpPr>
        <p:spPr>
          <a:xfrm>
            <a:off x="23348271" y="-899409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5017C70-077D-4E86-8366-5B3D44923486}"/>
              </a:ext>
            </a:extLst>
          </p:cNvPr>
          <p:cNvSpPr txBox="1"/>
          <p:nvPr/>
        </p:nvSpPr>
        <p:spPr>
          <a:xfrm>
            <a:off x="23348269" y="-525011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</a:t>
            </a:r>
            <a:r>
              <a:rPr lang="en-US" dirty="0" err="1" smtClean="0">
                <a:cs typeface="Calibri"/>
              </a:rPr>
              <a:t>ExitCommand</a:t>
            </a:r>
            <a:r>
              <a:rPr lang="en-US" dirty="0" smtClean="0">
                <a:cs typeface="Calibri"/>
              </a:rPr>
              <a:t>(</a:t>
            </a:r>
            <a:r>
              <a:rPr lang="en-US" dirty="0" err="1" smtClean="0">
                <a:cs typeface="Calibri"/>
              </a:rPr>
              <a:t>fullCommand</a:t>
            </a:r>
            <a:r>
              <a:rPr lang="en-US" dirty="0">
                <a:cs typeface="Calibri"/>
              </a:rPr>
              <a:t>: String)</a:t>
            </a:r>
          </a:p>
          <a:p>
            <a:r>
              <a:rPr lang="en-US" dirty="0">
                <a:cs typeface="Calibri"/>
              </a:rPr>
              <a:t>+ run(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): void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38" name="Isosceles Triangle 137"/>
          <p:cNvSpPr/>
          <p:nvPr/>
        </p:nvSpPr>
        <p:spPr>
          <a:xfrm rot="5400000" flipV="1">
            <a:off x="21119461" y="6175094"/>
            <a:ext cx="794566" cy="5461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101A46D-ADC8-4B82-BD6F-ECB460BD294C}"/>
              </a:ext>
            </a:extLst>
          </p:cNvPr>
          <p:cNvSpPr txBox="1"/>
          <p:nvPr/>
        </p:nvSpPr>
        <p:spPr>
          <a:xfrm>
            <a:off x="23348273" y="422873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cs typeface="Calibri"/>
              </a:rPr>
              <a:t>FindCommand</a:t>
            </a:r>
            <a:endParaRPr lang="en-US" dirty="0">
              <a:cs typeface="Calibri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67878FF-F24D-4588-B429-FA39880B37EE}"/>
              </a:ext>
            </a:extLst>
          </p:cNvPr>
          <p:cNvSpPr txBox="1"/>
          <p:nvPr/>
        </p:nvSpPr>
        <p:spPr>
          <a:xfrm>
            <a:off x="23348271" y="788679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017C70-077D-4E86-8366-5B3D44923486}"/>
              </a:ext>
            </a:extLst>
          </p:cNvPr>
          <p:cNvSpPr txBox="1"/>
          <p:nvPr/>
        </p:nvSpPr>
        <p:spPr>
          <a:xfrm>
            <a:off x="23348269" y="1163077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</a:t>
            </a:r>
            <a:r>
              <a:rPr lang="en-US" dirty="0" err="1" smtClean="0">
                <a:cs typeface="Calibri"/>
              </a:rPr>
              <a:t>FindCommand</a:t>
            </a:r>
            <a:r>
              <a:rPr lang="en-US" dirty="0" smtClean="0">
                <a:cs typeface="Calibri"/>
              </a:rPr>
              <a:t>(</a:t>
            </a:r>
            <a:r>
              <a:rPr lang="en-US" dirty="0" err="1" smtClean="0">
                <a:cs typeface="Calibri"/>
              </a:rPr>
              <a:t>fullCommand</a:t>
            </a:r>
            <a:r>
              <a:rPr lang="en-US" dirty="0">
                <a:cs typeface="Calibri"/>
              </a:rPr>
              <a:t>: String)</a:t>
            </a:r>
          </a:p>
          <a:p>
            <a:r>
              <a:rPr lang="en-US" dirty="0">
                <a:cs typeface="Calibri"/>
              </a:rPr>
              <a:t>+ run(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): void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101A46D-ADC8-4B82-BD6F-ECB460BD294C}"/>
              </a:ext>
            </a:extLst>
          </p:cNvPr>
          <p:cNvSpPr txBox="1"/>
          <p:nvPr/>
        </p:nvSpPr>
        <p:spPr>
          <a:xfrm>
            <a:off x="23392769" y="2099248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cs typeface="Calibri"/>
              </a:rPr>
              <a:t>ListCommand</a:t>
            </a:r>
            <a:endParaRPr lang="en-US" dirty="0">
              <a:cs typeface="Calibri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67878FF-F24D-4588-B429-FA39880B37EE}"/>
              </a:ext>
            </a:extLst>
          </p:cNvPr>
          <p:cNvSpPr txBox="1"/>
          <p:nvPr/>
        </p:nvSpPr>
        <p:spPr>
          <a:xfrm>
            <a:off x="23392767" y="2465054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cs typeface="Calibri"/>
              </a:rPr>
              <a:t>- logger: Logger</a:t>
            </a:r>
            <a:endParaRPr lang="en-US" u="sng" dirty="0">
              <a:cs typeface="Calibri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5017C70-077D-4E86-8366-5B3D44923486}"/>
              </a:ext>
            </a:extLst>
          </p:cNvPr>
          <p:cNvSpPr txBox="1"/>
          <p:nvPr/>
        </p:nvSpPr>
        <p:spPr>
          <a:xfrm>
            <a:off x="23392765" y="2839452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</a:t>
            </a:r>
            <a:r>
              <a:rPr lang="en-US" dirty="0" err="1" smtClean="0">
                <a:cs typeface="Calibri"/>
              </a:rPr>
              <a:t>ListCommand</a:t>
            </a:r>
            <a:r>
              <a:rPr lang="en-US" dirty="0" smtClean="0">
                <a:cs typeface="Calibri"/>
              </a:rPr>
              <a:t>(</a:t>
            </a:r>
            <a:r>
              <a:rPr lang="en-US" dirty="0" err="1" smtClean="0">
                <a:cs typeface="Calibri"/>
              </a:rPr>
              <a:t>fullCommand</a:t>
            </a:r>
            <a:r>
              <a:rPr lang="en-US" dirty="0">
                <a:cs typeface="Calibri"/>
              </a:rPr>
              <a:t>: String)</a:t>
            </a:r>
          </a:p>
          <a:p>
            <a:r>
              <a:rPr lang="en-US" dirty="0">
                <a:cs typeface="Calibri"/>
              </a:rPr>
              <a:t>+ run(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): void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0F70C0C-ED29-450A-93B9-322B0F134305}"/>
              </a:ext>
            </a:extLst>
          </p:cNvPr>
          <p:cNvSpPr txBox="1"/>
          <p:nvPr/>
        </p:nvSpPr>
        <p:spPr>
          <a:xfrm>
            <a:off x="23392769" y="3876393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cs typeface="Calibri"/>
              </a:rPr>
              <a:t>EditCommand</a:t>
            </a:r>
            <a:endParaRPr lang="en-US" dirty="0">
              <a:cs typeface="Calibri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419CBE7-1923-4193-B07F-478E34FD6060}"/>
              </a:ext>
            </a:extLst>
          </p:cNvPr>
          <p:cNvSpPr txBox="1"/>
          <p:nvPr/>
        </p:nvSpPr>
        <p:spPr>
          <a:xfrm>
            <a:off x="23392767" y="4242199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019E531-B971-415E-9C5B-308DFDC221E1}"/>
              </a:ext>
            </a:extLst>
          </p:cNvPr>
          <p:cNvSpPr txBox="1"/>
          <p:nvPr/>
        </p:nvSpPr>
        <p:spPr>
          <a:xfrm>
            <a:off x="23392765" y="4616597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</a:t>
            </a:r>
            <a:r>
              <a:rPr lang="en-US" dirty="0" err="1" smtClean="0">
                <a:cs typeface="Calibri"/>
              </a:rPr>
              <a:t>EditCommand</a:t>
            </a:r>
            <a:r>
              <a:rPr lang="en-US" dirty="0" smtClean="0">
                <a:cs typeface="Calibri"/>
              </a:rPr>
              <a:t>(</a:t>
            </a:r>
            <a:r>
              <a:rPr lang="en-US" dirty="0" err="1" smtClean="0">
                <a:cs typeface="Calibri"/>
              </a:rPr>
              <a:t>fullCommand</a:t>
            </a:r>
            <a:r>
              <a:rPr lang="en-US" dirty="0">
                <a:cs typeface="Calibri"/>
              </a:rPr>
              <a:t>: String)</a:t>
            </a:r>
          </a:p>
          <a:p>
            <a:r>
              <a:rPr lang="en-US" dirty="0">
                <a:cs typeface="Calibri"/>
              </a:rPr>
              <a:t>+ run(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): void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9D63EB1-73A9-4F18-BE67-A1FC34C09D20}"/>
              </a:ext>
            </a:extLst>
          </p:cNvPr>
          <p:cNvSpPr txBox="1"/>
          <p:nvPr/>
        </p:nvSpPr>
        <p:spPr>
          <a:xfrm>
            <a:off x="23389700" y="5653202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 smtClean="0">
                <a:cs typeface="Calibri"/>
              </a:rPr>
              <a:t>DeleteCommand</a:t>
            </a:r>
            <a:endParaRPr lang="en-US" dirty="0">
              <a:cs typeface="Calibri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9A3C73A-43AB-46F4-B0D6-21D7C9634516}"/>
              </a:ext>
            </a:extLst>
          </p:cNvPr>
          <p:cNvSpPr txBox="1"/>
          <p:nvPr/>
        </p:nvSpPr>
        <p:spPr>
          <a:xfrm>
            <a:off x="23389698" y="6019008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cs typeface="Calibri"/>
              </a:rPr>
              <a:t>- </a:t>
            </a:r>
            <a:r>
              <a:rPr lang="en-US" u="sng" dirty="0" smtClean="0">
                <a:cs typeface="Calibri"/>
              </a:rPr>
              <a:t>logger: Logger</a:t>
            </a:r>
            <a:endParaRPr lang="en-US" u="sng" dirty="0">
              <a:cs typeface="Calibri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9C4BC37-C62A-4443-AD25-ABAA13CF28B7}"/>
              </a:ext>
            </a:extLst>
          </p:cNvPr>
          <p:cNvSpPr txBox="1"/>
          <p:nvPr/>
        </p:nvSpPr>
        <p:spPr>
          <a:xfrm>
            <a:off x="23389696" y="6393406"/>
            <a:ext cx="51725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</a:t>
            </a:r>
            <a:r>
              <a:rPr lang="en-US" dirty="0" err="1" smtClean="0">
                <a:cs typeface="Calibri"/>
              </a:rPr>
              <a:t>DeleteCommand</a:t>
            </a:r>
            <a:r>
              <a:rPr lang="en-US" dirty="0" smtClean="0">
                <a:cs typeface="Calibri"/>
              </a:rPr>
              <a:t>(command: String)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+ run(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ItemList</a:t>
            </a:r>
            <a:r>
              <a:rPr lang="en-US" dirty="0">
                <a:cs typeface="Calibri"/>
              </a:rPr>
              <a:t>): void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161" name="Elbow Connector 160"/>
          <p:cNvCxnSpPr>
            <a:stCxn id="137" idx="1"/>
            <a:endCxn id="138" idx="3"/>
          </p:cNvCxnSpPr>
          <p:nvPr/>
        </p:nvCxnSpPr>
        <p:spPr>
          <a:xfrm rot="10800000" flipV="1">
            <a:off x="21789795" y="-201846"/>
            <a:ext cx="1558475" cy="66499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47" idx="1"/>
            <a:endCxn id="138" idx="3"/>
          </p:cNvCxnSpPr>
          <p:nvPr/>
        </p:nvCxnSpPr>
        <p:spPr>
          <a:xfrm rot="10800000" flipV="1">
            <a:off x="21789795" y="1486242"/>
            <a:ext cx="1558475" cy="4961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52" idx="1"/>
            <a:endCxn id="138" idx="3"/>
          </p:cNvCxnSpPr>
          <p:nvPr/>
        </p:nvCxnSpPr>
        <p:spPr>
          <a:xfrm rot="10800000" flipV="1">
            <a:off x="21789795" y="3162618"/>
            <a:ext cx="1602971" cy="32855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55" idx="1"/>
            <a:endCxn id="138" idx="3"/>
          </p:cNvCxnSpPr>
          <p:nvPr/>
        </p:nvCxnSpPr>
        <p:spPr>
          <a:xfrm rot="10800000" flipV="1">
            <a:off x="21789795" y="4939762"/>
            <a:ext cx="1602971" cy="15083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60" idx="1"/>
            <a:endCxn id="138" idx="3"/>
          </p:cNvCxnSpPr>
          <p:nvPr/>
        </p:nvCxnSpPr>
        <p:spPr>
          <a:xfrm rot="10800000">
            <a:off x="21789794" y="6448144"/>
            <a:ext cx="1599902" cy="2684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77687" y="417443"/>
            <a:ext cx="253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Class Diagram:</a:t>
            </a:r>
            <a:endParaRPr lang="en-SG" sz="2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A7D4D9C-E24F-4908-8195-AE6610417342}"/>
              </a:ext>
            </a:extLst>
          </p:cNvPr>
          <p:cNvSpPr txBox="1"/>
          <p:nvPr/>
        </p:nvSpPr>
        <p:spPr>
          <a:xfrm>
            <a:off x="117999" y="10441371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cs typeface="Calibri"/>
              </a:rPr>
              <a:t>Item</a:t>
            </a:r>
            <a:endParaRPr lang="en-US" dirty="0">
              <a:cs typeface="Calibri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29965EF-E971-4D1E-AA3C-3333763CAD5B}"/>
              </a:ext>
            </a:extLst>
          </p:cNvPr>
          <p:cNvSpPr txBox="1"/>
          <p:nvPr/>
        </p:nvSpPr>
        <p:spPr>
          <a:xfrm>
            <a:off x="117997" y="10807177"/>
            <a:ext cx="517543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latestDate</a:t>
            </a:r>
            <a:r>
              <a:rPr lang="en-US" dirty="0">
                <a:cs typeface="Calibri"/>
              </a:rPr>
              <a:t>: Date</a:t>
            </a:r>
          </a:p>
          <a:p>
            <a:r>
              <a:rPr lang="en-US" dirty="0">
                <a:cs typeface="Calibri"/>
              </a:rPr>
              <a:t>- </a:t>
            </a:r>
            <a:r>
              <a:rPr lang="en-US" dirty="0" smtClean="0">
                <a:cs typeface="Calibri"/>
              </a:rPr>
              <a:t>description: String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</a:t>
            </a:r>
            <a:r>
              <a:rPr lang="en-US" dirty="0" smtClean="0">
                <a:cs typeface="Calibri"/>
              </a:rPr>
              <a:t>amount: double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</a:t>
            </a:r>
            <a:r>
              <a:rPr lang="en-US" dirty="0" smtClean="0">
                <a:cs typeface="Calibri"/>
              </a:rPr>
              <a:t>category: String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</a:t>
            </a:r>
            <a:r>
              <a:rPr lang="en-US" dirty="0" smtClean="0">
                <a:cs typeface="Calibri"/>
              </a:rPr>
              <a:t>type: String</a:t>
            </a:r>
            <a:endParaRPr lang="en-US" dirty="0">
              <a:cs typeface="Calibri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8CEEDC-D5CD-4F52-8A86-B2A83C30148C}"/>
              </a:ext>
            </a:extLst>
          </p:cNvPr>
          <p:cNvSpPr txBox="1"/>
          <p:nvPr/>
        </p:nvSpPr>
        <p:spPr>
          <a:xfrm>
            <a:off x="117995" y="12277054"/>
            <a:ext cx="517543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cs typeface="Calibri"/>
              </a:rPr>
              <a:t>+ </a:t>
            </a:r>
            <a:r>
              <a:rPr lang="en-SG" u="sng" dirty="0" smtClean="0">
                <a:cs typeface="Calibri"/>
              </a:rPr>
              <a:t>Item(description: String, category: String, amount: </a:t>
            </a:r>
            <a:r>
              <a:rPr lang="en-SG" u="sng" dirty="0">
                <a:cs typeface="Calibri"/>
              </a:rPr>
              <a:t>double</a:t>
            </a:r>
            <a:r>
              <a:rPr lang="en-SG" u="sng" dirty="0" smtClean="0">
                <a:cs typeface="Calibri"/>
              </a:rPr>
              <a:t>, date: </a:t>
            </a:r>
            <a:r>
              <a:rPr lang="en-SG" u="sng" dirty="0">
                <a:cs typeface="Calibri"/>
              </a:rPr>
              <a:t>Date</a:t>
            </a:r>
            <a:r>
              <a:rPr lang="en-SG" u="sng" dirty="0" smtClean="0">
                <a:cs typeface="Calibri"/>
              </a:rPr>
              <a:t>, type: </a:t>
            </a:r>
            <a:r>
              <a:rPr lang="en-SG" u="sng" dirty="0">
                <a:cs typeface="Calibri"/>
              </a:rPr>
              <a:t>String</a:t>
            </a:r>
            <a:r>
              <a:rPr lang="en-SG" u="sng" dirty="0" smtClean="0">
                <a:cs typeface="Calibri"/>
              </a:rPr>
              <a:t>)</a:t>
            </a: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err="1">
                <a:cs typeface="Calibri"/>
              </a:rPr>
              <a:t>getType</a:t>
            </a:r>
            <a:r>
              <a:rPr lang="en-US" u="sng" dirty="0" smtClean="0">
                <a:cs typeface="Calibri"/>
              </a:rPr>
              <a:t>(): String</a:t>
            </a: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err="1">
                <a:cs typeface="Calibri"/>
              </a:rPr>
              <a:t>getAmount</a:t>
            </a:r>
            <a:r>
              <a:rPr lang="en-US" u="sng" dirty="0">
                <a:cs typeface="Calibri"/>
              </a:rPr>
              <a:t>(): </a:t>
            </a:r>
            <a:r>
              <a:rPr lang="en-US" u="sng" dirty="0" smtClean="0">
                <a:cs typeface="Calibri"/>
              </a:rPr>
              <a:t>double</a:t>
            </a: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err="1">
                <a:cs typeface="Calibri"/>
              </a:rPr>
              <a:t>getDescription</a:t>
            </a:r>
            <a:r>
              <a:rPr lang="en-US" u="sng" dirty="0" smtClean="0">
                <a:cs typeface="Calibri"/>
              </a:rPr>
              <a:t>(): String</a:t>
            </a:r>
            <a:endParaRPr lang="en-US" u="sng" dirty="0">
              <a:cs typeface="Calibri"/>
            </a:endParaRP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err="1">
                <a:cs typeface="Calibri"/>
              </a:rPr>
              <a:t>getDate</a:t>
            </a:r>
            <a:r>
              <a:rPr lang="en-US" u="sng" dirty="0" smtClean="0">
                <a:cs typeface="Calibri"/>
              </a:rPr>
              <a:t>(): Date</a:t>
            </a: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err="1">
                <a:cs typeface="Calibri"/>
              </a:rPr>
              <a:t>getCategory</a:t>
            </a:r>
            <a:r>
              <a:rPr lang="en-US" u="sng" dirty="0">
                <a:cs typeface="Calibri"/>
              </a:rPr>
              <a:t>(): </a:t>
            </a:r>
            <a:r>
              <a:rPr lang="en-US" u="sng" dirty="0" smtClean="0">
                <a:cs typeface="Calibri"/>
              </a:rPr>
              <a:t>String</a:t>
            </a:r>
          </a:p>
          <a:p>
            <a:r>
              <a:rPr lang="en-US" u="sng" dirty="0">
                <a:cs typeface="Calibri"/>
              </a:rPr>
              <a:t>+ </a:t>
            </a:r>
            <a:r>
              <a:rPr lang="en-US" u="sng" dirty="0" err="1">
                <a:cs typeface="Calibri"/>
              </a:rPr>
              <a:t>toString</a:t>
            </a:r>
            <a:r>
              <a:rPr lang="en-US" u="sng" dirty="0" smtClean="0">
                <a:cs typeface="Calibri"/>
              </a:rPr>
              <a:t>(): String</a:t>
            </a:r>
            <a:endParaRPr lang="en-US" u="sng" dirty="0">
              <a:cs typeface="Calibri"/>
            </a:endParaRPr>
          </a:p>
        </p:txBody>
      </p:sp>
      <p:cxnSp>
        <p:nvCxnSpPr>
          <p:cNvPr id="92" name="Elbow Connector 91"/>
          <p:cNvCxnSpPr>
            <a:stCxn id="58" idx="1"/>
            <a:endCxn id="91" idx="3"/>
          </p:cNvCxnSpPr>
          <p:nvPr/>
        </p:nvCxnSpPr>
        <p:spPr>
          <a:xfrm rot="10800000" flipV="1">
            <a:off x="5293430" y="5636850"/>
            <a:ext cx="2034657" cy="77943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101A46D-ADC8-4B82-BD6F-ECB460BD294C}"/>
              </a:ext>
            </a:extLst>
          </p:cNvPr>
          <p:cNvSpPr txBox="1"/>
          <p:nvPr/>
        </p:nvSpPr>
        <p:spPr>
          <a:xfrm>
            <a:off x="-4367774" y="16556434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cs typeface="Calibri"/>
              </a:rPr>
              <a:t>Income</a:t>
            </a:r>
            <a:endParaRPr lang="en-US" dirty="0">
              <a:cs typeface="Calibri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67878FF-F24D-4588-B429-FA39880B37EE}"/>
              </a:ext>
            </a:extLst>
          </p:cNvPr>
          <p:cNvSpPr txBox="1"/>
          <p:nvPr/>
        </p:nvSpPr>
        <p:spPr>
          <a:xfrm>
            <a:off x="-4367776" y="16922240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cs typeface="Calibri"/>
              </a:rPr>
              <a:t>- type: String </a:t>
            </a:r>
            <a:endParaRPr lang="en-US" dirty="0">
              <a:cs typeface="Calibri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5017C70-077D-4E86-8366-5B3D44923486}"/>
              </a:ext>
            </a:extLst>
          </p:cNvPr>
          <p:cNvSpPr txBox="1"/>
          <p:nvPr/>
        </p:nvSpPr>
        <p:spPr>
          <a:xfrm>
            <a:off x="-4367778" y="17296638"/>
            <a:ext cx="51725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</a:t>
            </a:r>
            <a:r>
              <a:rPr lang="en-SG" u="sng" dirty="0" smtClean="0">
                <a:cs typeface="Calibri"/>
              </a:rPr>
              <a:t>Income(description</a:t>
            </a:r>
            <a:r>
              <a:rPr lang="en-SG" u="sng" dirty="0">
                <a:cs typeface="Calibri"/>
              </a:rPr>
              <a:t>: String, category: String, amount: double, date: Date, type: String)</a:t>
            </a:r>
          </a:p>
          <a:p>
            <a:r>
              <a:rPr lang="en-US" dirty="0">
                <a:cs typeface="Calibri"/>
              </a:rPr>
              <a:t>+ </a:t>
            </a:r>
            <a:r>
              <a:rPr lang="en-US" dirty="0" err="1">
                <a:cs typeface="Calibri"/>
              </a:rPr>
              <a:t>getType</a:t>
            </a:r>
            <a:r>
              <a:rPr lang="en-US" dirty="0" smtClean="0">
                <a:cs typeface="Calibri"/>
              </a:rPr>
              <a:t>(): String</a:t>
            </a:r>
          </a:p>
          <a:p>
            <a:r>
              <a:rPr lang="en-US" dirty="0">
                <a:ea typeface="+mn-lt"/>
                <a:cs typeface="Calibri"/>
              </a:rPr>
              <a:t>+ </a:t>
            </a:r>
            <a:r>
              <a:rPr lang="en-US" dirty="0" err="1" smtClean="0">
                <a:ea typeface="+mn-lt"/>
                <a:cs typeface="Calibri"/>
              </a:rPr>
              <a:t>toString</a:t>
            </a:r>
            <a:r>
              <a:rPr lang="en-US" dirty="0" smtClean="0">
                <a:ea typeface="+mn-lt"/>
                <a:cs typeface="Calibri"/>
              </a:rPr>
              <a:t>(): </a:t>
            </a:r>
            <a:r>
              <a:rPr lang="en-US" dirty="0">
                <a:ea typeface="+mn-lt"/>
                <a:cs typeface="Calibri"/>
              </a:rPr>
              <a:t>String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04" name="Isosceles Triangle 103"/>
          <p:cNvSpPr/>
          <p:nvPr/>
        </p:nvSpPr>
        <p:spPr>
          <a:xfrm rot="10800000" flipV="1">
            <a:off x="2276833" y="14638497"/>
            <a:ext cx="794566" cy="546100"/>
          </a:xfrm>
          <a:prstGeom prst="triangle">
            <a:avLst>
              <a:gd name="adj" fmla="val 548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5" name="Elbow Connector 104"/>
          <p:cNvCxnSpPr>
            <a:stCxn id="104" idx="3"/>
            <a:endCxn id="124" idx="0"/>
          </p:cNvCxnSpPr>
          <p:nvPr/>
        </p:nvCxnSpPr>
        <p:spPr>
          <a:xfrm rot="16200000" flipH="1">
            <a:off x="3518610" y="14301193"/>
            <a:ext cx="1445019" cy="3211826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4" idx="3"/>
            <a:endCxn id="100" idx="0"/>
          </p:cNvCxnSpPr>
          <p:nvPr/>
        </p:nvCxnSpPr>
        <p:spPr>
          <a:xfrm rot="5400000">
            <a:off x="-258303" y="13662924"/>
            <a:ext cx="1371837" cy="4415182"/>
          </a:xfrm>
          <a:prstGeom prst="bentConnector3">
            <a:avLst>
              <a:gd name="adj1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101A46D-ADC8-4B82-BD6F-ECB460BD294C}"/>
              </a:ext>
            </a:extLst>
          </p:cNvPr>
          <p:cNvSpPr txBox="1"/>
          <p:nvPr/>
        </p:nvSpPr>
        <p:spPr>
          <a:xfrm>
            <a:off x="3259234" y="16629616"/>
            <a:ext cx="5175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cs typeface="Calibri"/>
              </a:rPr>
              <a:t>Expense</a:t>
            </a:r>
            <a:endParaRPr lang="en-US" dirty="0">
              <a:cs typeface="Calibri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67878FF-F24D-4588-B429-FA39880B37EE}"/>
              </a:ext>
            </a:extLst>
          </p:cNvPr>
          <p:cNvSpPr txBox="1"/>
          <p:nvPr/>
        </p:nvSpPr>
        <p:spPr>
          <a:xfrm>
            <a:off x="3259232" y="16995422"/>
            <a:ext cx="5175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cs typeface="Calibri"/>
              </a:rPr>
              <a:t>- type: String </a:t>
            </a:r>
            <a:endParaRPr lang="en-US" dirty="0">
              <a:cs typeface="Calibri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5017C70-077D-4E86-8366-5B3D44923486}"/>
              </a:ext>
            </a:extLst>
          </p:cNvPr>
          <p:cNvSpPr txBox="1"/>
          <p:nvPr/>
        </p:nvSpPr>
        <p:spPr>
          <a:xfrm>
            <a:off x="3259230" y="17369820"/>
            <a:ext cx="51725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+ </a:t>
            </a:r>
            <a:r>
              <a:rPr lang="en-SG" u="sng" dirty="0" smtClean="0">
                <a:cs typeface="Calibri"/>
              </a:rPr>
              <a:t>Expense</a:t>
            </a:r>
            <a:r>
              <a:rPr lang="en-SG" u="sng" dirty="0" smtClean="0">
                <a:cs typeface="Calibri"/>
              </a:rPr>
              <a:t>(description</a:t>
            </a:r>
            <a:r>
              <a:rPr lang="en-SG" u="sng" dirty="0">
                <a:cs typeface="Calibri"/>
              </a:rPr>
              <a:t>: String, category: String, amount: double, date: Date, type: String)</a:t>
            </a:r>
          </a:p>
          <a:p>
            <a:r>
              <a:rPr lang="en-US" dirty="0">
                <a:cs typeface="Calibri"/>
              </a:rPr>
              <a:t>+ </a:t>
            </a:r>
            <a:r>
              <a:rPr lang="en-US" dirty="0" err="1">
                <a:cs typeface="Calibri"/>
              </a:rPr>
              <a:t>getType</a:t>
            </a:r>
            <a:r>
              <a:rPr lang="en-US" dirty="0" smtClean="0">
                <a:cs typeface="Calibri"/>
              </a:rPr>
              <a:t>(): String</a:t>
            </a:r>
          </a:p>
          <a:p>
            <a:r>
              <a:rPr lang="en-US" dirty="0">
                <a:ea typeface="+mn-lt"/>
                <a:cs typeface="Calibri"/>
              </a:rPr>
              <a:t>+ </a:t>
            </a:r>
            <a:r>
              <a:rPr lang="en-US" dirty="0" err="1" smtClean="0">
                <a:ea typeface="+mn-lt"/>
                <a:cs typeface="Calibri"/>
              </a:rPr>
              <a:t>toString</a:t>
            </a:r>
            <a:r>
              <a:rPr lang="en-US" dirty="0" smtClean="0">
                <a:ea typeface="+mn-lt"/>
                <a:cs typeface="Calibri"/>
              </a:rPr>
              <a:t>(): </a:t>
            </a:r>
            <a:r>
              <a:rPr lang="en-US" dirty="0">
                <a:ea typeface="+mn-lt"/>
                <a:cs typeface="Calibri"/>
              </a:rPr>
              <a:t>String 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127" name="Elbow Connector 126"/>
          <p:cNvCxnSpPr>
            <a:stCxn id="58" idx="2"/>
            <a:endCxn id="53" idx="0"/>
          </p:cNvCxnSpPr>
          <p:nvPr/>
        </p:nvCxnSpPr>
        <p:spPr>
          <a:xfrm rot="16200000" flipH="1">
            <a:off x="7750405" y="7173143"/>
            <a:ext cx="5362206" cy="26589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DF0DED3-6628-4C3F-AD4F-1B6CB9E6A923}"/>
              </a:ext>
            </a:extLst>
          </p:cNvPr>
          <p:cNvSpPr txBox="1"/>
          <p:nvPr/>
        </p:nvSpPr>
        <p:spPr>
          <a:xfrm>
            <a:off x="6855905" y="5706312"/>
            <a:ext cx="436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020229B-1E50-43E2-9A0B-D998B07C00CF}"/>
              </a:ext>
            </a:extLst>
          </p:cNvPr>
          <p:cNvSpPr txBox="1"/>
          <p:nvPr/>
        </p:nvSpPr>
        <p:spPr>
          <a:xfrm>
            <a:off x="5532025" y="12924154"/>
            <a:ext cx="3634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*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C6A1A1-6B3E-47CB-9C26-40A1BE5BCD2E}"/>
              </a:ext>
            </a:extLst>
          </p:cNvPr>
          <p:cNvSpPr txBox="1"/>
          <p:nvPr/>
        </p:nvSpPr>
        <p:spPr>
          <a:xfrm>
            <a:off x="5499416" y="13505403"/>
            <a:ext cx="10890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cs typeface="Calibri"/>
              </a:rPr>
              <a:t>Item 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214823" y="3248736"/>
            <a:ext cx="1202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cs typeface="Calibri"/>
              </a:rPr>
              <a:t>:Duke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5066785" y="3248736"/>
            <a:ext cx="1202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cs typeface="Calibri"/>
              </a:rPr>
              <a:t>:</a:t>
            </a:r>
            <a:r>
              <a:rPr lang="en-US" u="sng" dirty="0" err="1">
                <a:cs typeface="Calibri"/>
              </a:rPr>
              <a:t>Ui</a:t>
            </a:r>
            <a:endParaRPr lang="en-US" u="sng" dirty="0">
              <a:cs typeface="Calibri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214822" y="2371233"/>
            <a:ext cx="1202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cs typeface="Calibri"/>
              </a:rPr>
              <a:t>:Parser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9282650" y="3248736"/>
            <a:ext cx="1202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:Execution</a:t>
            </a:r>
            <a:endParaRPr lang="en-US" u="sng" dirty="0">
              <a:cs typeface="Calibri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214822" y="4325162"/>
            <a:ext cx="1202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err="1" smtClean="0">
                <a:cs typeface="Calibri"/>
              </a:rPr>
              <a:t>ItemList</a:t>
            </a:r>
            <a:endParaRPr lang="en-US" u="sng" dirty="0">
              <a:cs typeface="Calibri"/>
            </a:endParaRPr>
          </a:p>
        </p:txBody>
      </p:sp>
      <p:cxnSp>
        <p:nvCxnSpPr>
          <p:cNvPr id="6" name="Straight Connector 5"/>
          <p:cNvCxnSpPr>
            <a:stCxn id="245" idx="2"/>
            <a:endCxn id="134" idx="0"/>
          </p:cNvCxnSpPr>
          <p:nvPr/>
        </p:nvCxnSpPr>
        <p:spPr>
          <a:xfrm>
            <a:off x="7816259" y="2740565"/>
            <a:ext cx="1" cy="50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endCxn id="247" idx="0"/>
          </p:cNvCxnSpPr>
          <p:nvPr/>
        </p:nvCxnSpPr>
        <p:spPr>
          <a:xfrm>
            <a:off x="7816258" y="3618068"/>
            <a:ext cx="1" cy="70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44" idx="3"/>
            <a:endCxn id="134" idx="1"/>
          </p:cNvCxnSpPr>
          <p:nvPr/>
        </p:nvCxnSpPr>
        <p:spPr>
          <a:xfrm>
            <a:off x="6269658" y="3433402"/>
            <a:ext cx="9451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endCxn id="246" idx="1"/>
          </p:cNvCxnSpPr>
          <p:nvPr/>
        </p:nvCxnSpPr>
        <p:spPr>
          <a:xfrm>
            <a:off x="8417695" y="3433402"/>
            <a:ext cx="864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687" y="417443"/>
            <a:ext cx="253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Object Diagram:</a:t>
            </a:r>
            <a:endParaRPr lang="en-SG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9282650" y="3894826"/>
            <a:ext cx="1202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:Storage</a:t>
            </a:r>
            <a:endParaRPr lang="en-US" u="sng" dirty="0">
              <a:cs typeface="Calibri"/>
            </a:endParaRPr>
          </a:p>
        </p:txBody>
      </p:sp>
      <p:cxnSp>
        <p:nvCxnSpPr>
          <p:cNvPr id="4" name="Elbow Connector 3"/>
          <p:cNvCxnSpPr>
            <a:stCxn id="134" idx="2"/>
            <a:endCxn id="18" idx="1"/>
          </p:cNvCxnSpPr>
          <p:nvPr/>
        </p:nvCxnSpPr>
        <p:spPr>
          <a:xfrm rot="16200000" flipH="1">
            <a:off x="8318743" y="3115585"/>
            <a:ext cx="461424" cy="146639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5006411" y="2686440"/>
            <a:ext cx="13236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:Command</a:t>
            </a:r>
            <a:endParaRPr lang="en-US" u="sng" dirty="0">
              <a:cs typeface="Calibri"/>
            </a:endParaRPr>
          </a:p>
        </p:txBody>
      </p:sp>
      <p:cxnSp>
        <p:nvCxnSpPr>
          <p:cNvPr id="26" name="Elbow Connector 25"/>
          <p:cNvCxnSpPr>
            <a:stCxn id="134" idx="0"/>
            <a:endCxn id="25" idx="3"/>
          </p:cNvCxnSpPr>
          <p:nvPr/>
        </p:nvCxnSpPr>
        <p:spPr>
          <a:xfrm rot="16200000" flipV="1">
            <a:off x="6884330" y="2316806"/>
            <a:ext cx="377630" cy="14862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85990" y="1422118"/>
            <a:ext cx="23771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err="1" smtClean="0">
                <a:cs typeface="Calibri"/>
              </a:rPr>
              <a:t>AddExpenseCommand</a:t>
            </a:r>
            <a:endParaRPr lang="en-US" u="sng" dirty="0"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85989" y="2001901"/>
            <a:ext cx="23771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err="1" smtClean="0">
                <a:cs typeface="Calibri"/>
              </a:rPr>
              <a:t>AddIncomeCommand</a:t>
            </a:r>
            <a:endParaRPr lang="en-US" u="sng" dirty="0"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85989" y="2571329"/>
            <a:ext cx="23771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err="1" smtClean="0">
                <a:cs typeface="Calibri"/>
              </a:rPr>
              <a:t>DeleteCommand</a:t>
            </a:r>
            <a:endParaRPr lang="en-US" u="sng" dirty="0"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85988" y="3122664"/>
            <a:ext cx="23771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err="1" smtClean="0">
                <a:cs typeface="Calibri"/>
              </a:rPr>
              <a:t>EditCommand</a:t>
            </a:r>
            <a:endParaRPr lang="en-US" u="sng" dirty="0"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85988" y="3728792"/>
            <a:ext cx="23771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err="1" smtClean="0">
                <a:cs typeface="Calibri"/>
              </a:rPr>
              <a:t>ExitCommand</a:t>
            </a:r>
            <a:endParaRPr lang="en-US" u="sng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67471" y="4297442"/>
            <a:ext cx="23771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err="1" smtClean="0">
                <a:cs typeface="Calibri"/>
              </a:rPr>
              <a:t>FindCommand</a:t>
            </a:r>
            <a:endParaRPr lang="en-US" u="sng" dirty="0"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81891" y="4877225"/>
            <a:ext cx="23771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err="1" smtClean="0">
                <a:cs typeface="Calibri"/>
              </a:rPr>
              <a:t>ListCommand</a:t>
            </a:r>
            <a:endParaRPr lang="en-US" u="sng" dirty="0"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81891" y="5445875"/>
            <a:ext cx="23771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err="1" smtClean="0">
                <a:cs typeface="Calibri"/>
              </a:rPr>
              <a:t>SortCommand</a:t>
            </a:r>
            <a:endParaRPr lang="en-US" u="sng" dirty="0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767470" y="6023555"/>
            <a:ext cx="23771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</a:t>
            </a:r>
            <a:r>
              <a:rPr lang="en-US" u="sng" dirty="0" err="1" smtClean="0">
                <a:cs typeface="Calibri"/>
              </a:rPr>
              <a:t>SummaryCommand</a:t>
            </a:r>
            <a:endParaRPr lang="en-US" u="sng" dirty="0">
              <a:cs typeface="Calibri"/>
            </a:endParaRPr>
          </a:p>
        </p:txBody>
      </p:sp>
      <p:cxnSp>
        <p:nvCxnSpPr>
          <p:cNvPr id="40" name="Elbow Connector 39"/>
          <p:cNvCxnSpPr>
            <a:stCxn id="25" idx="1"/>
            <a:endCxn id="31" idx="3"/>
          </p:cNvCxnSpPr>
          <p:nvPr/>
        </p:nvCxnSpPr>
        <p:spPr>
          <a:xfrm rot="10800000">
            <a:off x="3163157" y="1606784"/>
            <a:ext cx="1843254" cy="12643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5" idx="1"/>
            <a:endCxn id="32" idx="3"/>
          </p:cNvCxnSpPr>
          <p:nvPr/>
        </p:nvCxnSpPr>
        <p:spPr>
          <a:xfrm rot="10800000">
            <a:off x="3163157" y="2186568"/>
            <a:ext cx="1843255" cy="6845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5" idx="1"/>
            <a:endCxn id="33" idx="3"/>
          </p:cNvCxnSpPr>
          <p:nvPr/>
        </p:nvCxnSpPr>
        <p:spPr>
          <a:xfrm rot="10800000">
            <a:off x="3163157" y="2755996"/>
            <a:ext cx="1843255" cy="1151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5" idx="1"/>
            <a:endCxn id="34" idx="3"/>
          </p:cNvCxnSpPr>
          <p:nvPr/>
        </p:nvCxnSpPr>
        <p:spPr>
          <a:xfrm rot="10800000" flipV="1">
            <a:off x="3163155" y="2871106"/>
            <a:ext cx="1843256" cy="4362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1"/>
            <a:endCxn id="35" idx="3"/>
          </p:cNvCxnSpPr>
          <p:nvPr/>
        </p:nvCxnSpPr>
        <p:spPr>
          <a:xfrm rot="10800000" flipV="1">
            <a:off x="3163155" y="2871106"/>
            <a:ext cx="1843256" cy="10423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5" idx="1"/>
            <a:endCxn id="36" idx="3"/>
          </p:cNvCxnSpPr>
          <p:nvPr/>
        </p:nvCxnSpPr>
        <p:spPr>
          <a:xfrm rot="10800000" flipV="1">
            <a:off x="3144639" y="2871106"/>
            <a:ext cx="1861773" cy="16110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5" idx="1"/>
            <a:endCxn id="37" idx="3"/>
          </p:cNvCxnSpPr>
          <p:nvPr/>
        </p:nvCxnSpPr>
        <p:spPr>
          <a:xfrm rot="10800000" flipV="1">
            <a:off x="3159059" y="2871105"/>
            <a:ext cx="1847353" cy="21907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5" idx="1"/>
            <a:endCxn id="38" idx="3"/>
          </p:cNvCxnSpPr>
          <p:nvPr/>
        </p:nvCxnSpPr>
        <p:spPr>
          <a:xfrm rot="10800000" flipV="1">
            <a:off x="3159059" y="2871105"/>
            <a:ext cx="1847353" cy="27594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5" idx="1"/>
            <a:endCxn id="39" idx="3"/>
          </p:cNvCxnSpPr>
          <p:nvPr/>
        </p:nvCxnSpPr>
        <p:spPr>
          <a:xfrm rot="10800000" flipV="1">
            <a:off x="3144637" y="2871105"/>
            <a:ext cx="1861774" cy="33371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5085800" y="3894826"/>
            <a:ext cx="1231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:Item</a:t>
            </a:r>
            <a:endParaRPr lang="en-US" u="sng" dirty="0">
              <a:cs typeface="Calibri"/>
            </a:endParaRPr>
          </a:p>
        </p:txBody>
      </p:sp>
      <p:cxnSp>
        <p:nvCxnSpPr>
          <p:cNvPr id="47" name="Elbow Connector 46"/>
          <p:cNvCxnSpPr>
            <a:stCxn id="134" idx="2"/>
            <a:endCxn id="45" idx="3"/>
          </p:cNvCxnSpPr>
          <p:nvPr/>
        </p:nvCxnSpPr>
        <p:spPr>
          <a:xfrm rot="5400000">
            <a:off x="6836114" y="3099346"/>
            <a:ext cx="461424" cy="14988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4328921" y="4995622"/>
            <a:ext cx="1231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:Income</a:t>
            </a:r>
            <a:endParaRPr lang="en-US" u="sng" dirty="0">
              <a:cs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5983231" y="4995622"/>
            <a:ext cx="1231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 smtClean="0">
                <a:cs typeface="Calibri"/>
              </a:rPr>
              <a:t>:Expense</a:t>
            </a:r>
            <a:endParaRPr lang="en-US" u="sng" dirty="0">
              <a:cs typeface="Calibri"/>
            </a:endParaRPr>
          </a:p>
        </p:txBody>
      </p:sp>
      <p:cxnSp>
        <p:nvCxnSpPr>
          <p:cNvPr id="53" name="Elbow Connector 52"/>
          <p:cNvCxnSpPr>
            <a:stCxn id="45" idx="2"/>
            <a:endCxn id="50" idx="0"/>
          </p:cNvCxnSpPr>
          <p:nvPr/>
        </p:nvCxnSpPr>
        <p:spPr>
          <a:xfrm rot="5400000">
            <a:off x="4957425" y="4251451"/>
            <a:ext cx="731464" cy="7568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5" idx="2"/>
            <a:endCxn id="51" idx="0"/>
          </p:cNvCxnSpPr>
          <p:nvPr/>
        </p:nvCxnSpPr>
        <p:spPr>
          <a:xfrm rot="16200000" flipH="1">
            <a:off x="5784579" y="4181174"/>
            <a:ext cx="731464" cy="8974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06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104888" y="2150533"/>
            <a:ext cx="29620" cy="910056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913559" y="996674"/>
            <a:ext cx="392598" cy="894522"/>
            <a:chOff x="3168096" y="526774"/>
            <a:chExt cx="392598" cy="894522"/>
          </a:xfrm>
        </p:grpSpPr>
        <p:sp>
          <p:nvSpPr>
            <p:cNvPr id="4" name="Smiley Face 3"/>
            <p:cNvSpPr/>
            <p:nvPr/>
          </p:nvSpPr>
          <p:spPr>
            <a:xfrm>
              <a:off x="3168097" y="526774"/>
              <a:ext cx="382657" cy="377686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/>
            <p:cNvCxnSpPr>
              <a:stCxn id="4" idx="4"/>
            </p:cNvCxnSpPr>
            <p:nvPr/>
          </p:nvCxnSpPr>
          <p:spPr>
            <a:xfrm>
              <a:off x="3359426" y="904460"/>
              <a:ext cx="9939" cy="3478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168097" y="1252330"/>
              <a:ext cx="191328" cy="168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359425" y="1252330"/>
              <a:ext cx="201269" cy="168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68096" y="1078395"/>
              <a:ext cx="3826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2114828" y="3093831"/>
            <a:ext cx="2734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97532" y="2724499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“list”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4354343" y="1622047"/>
            <a:ext cx="1202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cs typeface="Calibri"/>
              </a:rPr>
              <a:t>:</a:t>
            </a:r>
            <a:r>
              <a:rPr lang="en-US" dirty="0" smtClean="0">
                <a:cs typeface="Calibri"/>
              </a:rPr>
              <a:t>Duke</a:t>
            </a:r>
            <a:endParaRPr lang="en-US" dirty="0">
              <a:cs typeface="Calibri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4939748" y="1991379"/>
            <a:ext cx="8576" cy="925971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844385" y="3059835"/>
            <a:ext cx="212550" cy="3610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123099" y="6667500"/>
            <a:ext cx="2709356" cy="280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71130" y="3346788"/>
            <a:ext cx="171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Scan “list” message</a:t>
            </a:r>
            <a:endParaRPr lang="en-SG" dirty="0"/>
          </a:p>
        </p:txBody>
      </p:sp>
      <p:sp>
        <p:nvSpPr>
          <p:cNvPr id="86" name="TextBox 85"/>
          <p:cNvSpPr txBox="1"/>
          <p:nvPr/>
        </p:nvSpPr>
        <p:spPr>
          <a:xfrm>
            <a:off x="70817" y="123447"/>
            <a:ext cx="477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List Command Sequence </a:t>
            </a:r>
            <a:r>
              <a:rPr lang="en-SG" sz="2400" dirty="0" smtClean="0"/>
              <a:t>Diagram:</a:t>
            </a:r>
            <a:endParaRPr lang="en-SG" sz="2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6387309" y="1622047"/>
            <a:ext cx="1202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cs typeface="Calibri"/>
              </a:rPr>
              <a:t>:UI</a:t>
            </a:r>
            <a:endParaRPr lang="en-US" dirty="0">
              <a:cs typeface="Calibri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6981290" y="1991379"/>
            <a:ext cx="25797" cy="916032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8372469" y="1627937"/>
            <a:ext cx="1202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cs typeface="Calibri"/>
              </a:rPr>
              <a:t>:</a:t>
            </a:r>
            <a:r>
              <a:rPr lang="en-US" dirty="0" smtClean="0">
                <a:cs typeface="Calibri"/>
              </a:rPr>
              <a:t>Execution</a:t>
            </a:r>
            <a:endParaRPr lang="en-US" dirty="0">
              <a:cs typeface="Calibri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8966450" y="1997269"/>
            <a:ext cx="8585" cy="91544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10065434" y="1622047"/>
            <a:ext cx="1722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cs typeface="Calibri"/>
              </a:rPr>
              <a:t>:</a:t>
            </a:r>
            <a:r>
              <a:rPr lang="en-US" dirty="0" err="1" smtClean="0">
                <a:cs typeface="Calibri"/>
              </a:rPr>
              <a:t>ListCommand</a:t>
            </a:r>
            <a:endParaRPr lang="en-US" dirty="0">
              <a:cs typeface="Calibri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10913165" y="1991379"/>
            <a:ext cx="250" cy="916032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12142416" y="1622047"/>
            <a:ext cx="1722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cs typeface="Calibri"/>
              </a:rPr>
              <a:t>:</a:t>
            </a:r>
            <a:r>
              <a:rPr lang="en-US" dirty="0" err="1" smtClean="0">
                <a:cs typeface="Calibri"/>
              </a:rPr>
              <a:t>ItemList</a:t>
            </a:r>
            <a:endParaRPr lang="en-US" dirty="0">
              <a:cs typeface="Calibri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2990397" y="1991379"/>
            <a:ext cx="19925" cy="925971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893167" y="3342807"/>
            <a:ext cx="221929" cy="6994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5056935" y="3339169"/>
            <a:ext cx="1825089" cy="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2134508" y="10347798"/>
            <a:ext cx="470274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551865" y="9914155"/>
            <a:ext cx="207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Show A list of item</a:t>
            </a:r>
            <a:endParaRPr lang="en-SG" dirty="0"/>
          </a:p>
        </p:txBody>
      </p:sp>
      <p:sp>
        <p:nvSpPr>
          <p:cNvPr id="99" name="TextBox 98"/>
          <p:cNvSpPr txBox="1"/>
          <p:nvPr/>
        </p:nvSpPr>
        <p:spPr>
          <a:xfrm>
            <a:off x="7138232" y="3348607"/>
            <a:ext cx="171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Create new execution</a:t>
            </a:r>
            <a:endParaRPr lang="en-SG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7115096" y="3993119"/>
            <a:ext cx="1765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8864262" y="3967519"/>
            <a:ext cx="237312" cy="2510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Rectangle 101"/>
          <p:cNvSpPr/>
          <p:nvPr/>
        </p:nvSpPr>
        <p:spPr>
          <a:xfrm>
            <a:off x="10811235" y="4582732"/>
            <a:ext cx="209117" cy="453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TextBox 102"/>
          <p:cNvSpPr txBox="1"/>
          <p:nvPr/>
        </p:nvSpPr>
        <p:spPr>
          <a:xfrm>
            <a:off x="9080105" y="4147035"/>
            <a:ext cx="171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List Command</a:t>
            </a:r>
            <a:endParaRPr lang="en-SG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9116710" y="4592671"/>
            <a:ext cx="1680770" cy="1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7115096" y="9815650"/>
            <a:ext cx="5762459" cy="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997502" y="4915661"/>
            <a:ext cx="171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Get items</a:t>
            </a:r>
            <a:endParaRPr lang="en-SG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11034107" y="5284993"/>
            <a:ext cx="1843447" cy="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2899005" y="5284993"/>
            <a:ext cx="209117" cy="453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8738511" y="9332824"/>
            <a:ext cx="207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A list of item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874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781288" y="651933"/>
            <a:ext cx="53788" cy="1019386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589959" y="-501926"/>
            <a:ext cx="392598" cy="894522"/>
            <a:chOff x="3168096" y="526774"/>
            <a:chExt cx="392598" cy="894522"/>
          </a:xfrm>
        </p:grpSpPr>
        <p:sp>
          <p:nvSpPr>
            <p:cNvPr id="4" name="Smiley Face 3"/>
            <p:cNvSpPr/>
            <p:nvPr/>
          </p:nvSpPr>
          <p:spPr>
            <a:xfrm>
              <a:off x="3168097" y="526774"/>
              <a:ext cx="382657" cy="377686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/>
            <p:cNvCxnSpPr>
              <a:stCxn id="4" idx="4"/>
            </p:cNvCxnSpPr>
            <p:nvPr/>
          </p:nvCxnSpPr>
          <p:spPr>
            <a:xfrm>
              <a:off x="3359426" y="904460"/>
              <a:ext cx="9939" cy="3478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168097" y="1252330"/>
              <a:ext cx="191328" cy="168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359425" y="1252330"/>
              <a:ext cx="201269" cy="168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68096" y="1078395"/>
              <a:ext cx="3826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3791228" y="1595231"/>
            <a:ext cx="2734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73932" y="1225899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(Command</a:t>
            </a:r>
            <a:r>
              <a:rPr lang="en-SG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CC32B-E2FD-420B-A625-E6D2FDAF5322}"/>
              </a:ext>
            </a:extLst>
          </p:cNvPr>
          <p:cNvSpPr txBox="1"/>
          <p:nvPr/>
        </p:nvSpPr>
        <p:spPr>
          <a:xfrm>
            <a:off x="6030743" y="123447"/>
            <a:ext cx="12028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:Parser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624724" y="492779"/>
            <a:ext cx="31632" cy="1035302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520785" y="1561236"/>
            <a:ext cx="207877" cy="740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Arrow Connector 34"/>
          <p:cNvCxnSpPr>
            <a:stCxn id="32" idx="2"/>
          </p:cNvCxnSpPr>
          <p:nvPr/>
        </p:nvCxnSpPr>
        <p:spPr>
          <a:xfrm flipH="1">
            <a:off x="3791228" y="2301646"/>
            <a:ext cx="283349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24115" y="1935593"/>
            <a:ext cx="26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command( </a:t>
            </a:r>
            <a:r>
              <a:rPr lang="en-SG" dirty="0" err="1" smtClean="0"/>
              <a:t>fullCommand</a:t>
            </a:r>
            <a:r>
              <a:rPr lang="en-SG" dirty="0"/>
              <a:t>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47745" y="3861082"/>
            <a:ext cx="207877" cy="740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/>
          <p:cNvSpPr txBox="1"/>
          <p:nvPr/>
        </p:nvSpPr>
        <p:spPr>
          <a:xfrm>
            <a:off x="4573932" y="3530252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(Command</a:t>
            </a:r>
            <a:r>
              <a:rPr lang="en-SG" dirty="0"/>
              <a:t>)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806138" y="3924984"/>
            <a:ext cx="2711739" cy="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791228" y="4601492"/>
            <a:ext cx="281858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835077" y="4159583"/>
            <a:ext cx="274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s2[0].replace(s1[0] + " ", "")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745265" y="4270158"/>
            <a:ext cx="266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description(</a:t>
            </a:r>
            <a:r>
              <a:rPr lang="en-SG" dirty="0" err="1" smtClean="0"/>
              <a:t>fullCommand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33" name="Rectangle 32"/>
          <p:cNvSpPr/>
          <p:nvPr/>
        </p:nvSpPr>
        <p:spPr>
          <a:xfrm>
            <a:off x="6558529" y="5080315"/>
            <a:ext cx="207877" cy="740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4584716" y="4774885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(Command</a:t>
            </a:r>
            <a:r>
              <a:rPr lang="en-SG" dirty="0"/>
              <a:t>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816922" y="5144217"/>
            <a:ext cx="2711739" cy="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802012" y="5820725"/>
            <a:ext cx="281858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45861" y="5378816"/>
            <a:ext cx="274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fullCommand.split</a:t>
            </a:r>
            <a:r>
              <a:rPr lang="en-SG" dirty="0"/>
              <a:t>(" /")[1]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56049" y="5489391"/>
            <a:ext cx="266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category</a:t>
            </a:r>
            <a:r>
              <a:rPr lang="en-SG" dirty="0" smtClean="0"/>
              <a:t>(</a:t>
            </a:r>
            <a:r>
              <a:rPr lang="en-SG" dirty="0" err="1" smtClean="0"/>
              <a:t>fullCommand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43" name="Rectangle 42"/>
          <p:cNvSpPr/>
          <p:nvPr/>
        </p:nvSpPr>
        <p:spPr>
          <a:xfrm>
            <a:off x="6568886" y="6306170"/>
            <a:ext cx="207877" cy="740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Box 43"/>
          <p:cNvSpPr txBox="1"/>
          <p:nvPr/>
        </p:nvSpPr>
        <p:spPr>
          <a:xfrm>
            <a:off x="4595073" y="6000740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(Command</a:t>
            </a:r>
            <a:r>
              <a:rPr lang="en-SG" dirty="0"/>
              <a:t>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27279" y="6370072"/>
            <a:ext cx="2711739" cy="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2369" y="7046580"/>
            <a:ext cx="281858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41536" y="6432295"/>
            <a:ext cx="274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Double.parseDouble</a:t>
            </a:r>
            <a:r>
              <a:rPr lang="en-SG" dirty="0"/>
              <a:t>(</a:t>
            </a:r>
            <a:r>
              <a:rPr lang="en-SG" dirty="0" err="1"/>
              <a:t>fullCommand.split</a:t>
            </a:r>
            <a:r>
              <a:rPr lang="en-SG" dirty="0"/>
              <a:t>(" /")[2])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66406" y="6715246"/>
            <a:ext cx="266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amount</a:t>
            </a:r>
            <a:r>
              <a:rPr lang="en-SG" dirty="0" smtClean="0"/>
              <a:t>(</a:t>
            </a:r>
            <a:r>
              <a:rPr lang="en-SG" dirty="0" err="1" smtClean="0"/>
              <a:t>fullCommand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54" name="TextBox 53"/>
          <p:cNvSpPr txBox="1"/>
          <p:nvPr/>
        </p:nvSpPr>
        <p:spPr>
          <a:xfrm>
            <a:off x="3781289" y="1645733"/>
            <a:ext cx="286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fullCommand.split</a:t>
            </a:r>
            <a:r>
              <a:rPr lang="en-SG" dirty="0"/>
              <a:t>(" ")[0].</a:t>
            </a:r>
            <a:r>
              <a:rPr lang="en-SG" dirty="0" err="1"/>
              <a:t>toLowerCase</a:t>
            </a:r>
            <a:r>
              <a:rPr lang="en-SG" dirty="0"/>
              <a:t>()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47745" y="2705382"/>
            <a:ext cx="207877" cy="740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TextBox 62"/>
          <p:cNvSpPr txBox="1"/>
          <p:nvPr/>
        </p:nvSpPr>
        <p:spPr>
          <a:xfrm>
            <a:off x="4573932" y="2399952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(Command</a:t>
            </a:r>
            <a:r>
              <a:rPr lang="en-SG" dirty="0"/>
              <a:t>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806138" y="2769284"/>
            <a:ext cx="2711739" cy="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3791228" y="3445792"/>
            <a:ext cx="281858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35076" y="2801442"/>
            <a:ext cx="274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Integer.parseInt</a:t>
            </a:r>
            <a:r>
              <a:rPr lang="en-SG" dirty="0"/>
              <a:t>(</a:t>
            </a:r>
            <a:r>
              <a:rPr lang="en-SG" dirty="0" err="1"/>
              <a:t>fullCommand.split</a:t>
            </a:r>
            <a:r>
              <a:rPr lang="en-SG" dirty="0"/>
              <a:t>(" ")[1]) - 1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45265" y="3114458"/>
            <a:ext cx="266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index</a:t>
            </a:r>
            <a:r>
              <a:rPr lang="en-SG" dirty="0" smtClean="0"/>
              <a:t>(</a:t>
            </a:r>
            <a:r>
              <a:rPr lang="en-SG" dirty="0" err="1" smtClean="0"/>
              <a:t>fullCommand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68" name="Rectangle 67"/>
          <p:cNvSpPr/>
          <p:nvPr/>
        </p:nvSpPr>
        <p:spPr>
          <a:xfrm>
            <a:off x="6568886" y="7474570"/>
            <a:ext cx="207877" cy="740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4595073" y="7169140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(Command</a:t>
            </a:r>
            <a:r>
              <a:rPr lang="en-SG" dirty="0"/>
              <a:t>)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827279" y="7538472"/>
            <a:ext cx="2711739" cy="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812369" y="8214980"/>
            <a:ext cx="281858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841536" y="7600695"/>
            <a:ext cx="274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formatter.parse</a:t>
            </a:r>
            <a:r>
              <a:rPr lang="en-SG" dirty="0"/>
              <a:t>(</a:t>
            </a:r>
            <a:r>
              <a:rPr lang="en-SG" dirty="0" err="1"/>
              <a:t>fullCommand.split</a:t>
            </a:r>
            <a:r>
              <a:rPr lang="en-SG" dirty="0"/>
              <a:t>(" /")[3])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66406" y="7883646"/>
            <a:ext cx="266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date</a:t>
            </a:r>
            <a:r>
              <a:rPr lang="en-SG" dirty="0" smtClean="0"/>
              <a:t>(</a:t>
            </a:r>
            <a:r>
              <a:rPr lang="en-SG" dirty="0" err="1" smtClean="0"/>
              <a:t>fullCommand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74" name="Rectangle 73"/>
          <p:cNvSpPr/>
          <p:nvPr/>
        </p:nvSpPr>
        <p:spPr>
          <a:xfrm>
            <a:off x="6558102" y="8667629"/>
            <a:ext cx="207877" cy="740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TextBox 74"/>
          <p:cNvSpPr txBox="1"/>
          <p:nvPr/>
        </p:nvSpPr>
        <p:spPr>
          <a:xfrm>
            <a:off x="4584289" y="8362199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(Command</a:t>
            </a:r>
            <a:r>
              <a:rPr lang="en-SG" dirty="0"/>
              <a:t>)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816495" y="8731531"/>
            <a:ext cx="2711739" cy="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801585" y="9408039"/>
            <a:ext cx="281858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818759" y="8955391"/>
            <a:ext cx="274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fullCommand.split</a:t>
            </a:r>
            <a:r>
              <a:rPr lang="en-SG" dirty="0"/>
              <a:t>(" /")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55622" y="9076705"/>
            <a:ext cx="266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sortDesc</a:t>
            </a:r>
            <a:r>
              <a:rPr lang="en-SG" dirty="0" smtClean="0"/>
              <a:t>(</a:t>
            </a:r>
            <a:r>
              <a:rPr lang="en-SG" dirty="0" err="1" smtClean="0"/>
              <a:t>fullCommand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80" name="Rectangle 79"/>
          <p:cNvSpPr/>
          <p:nvPr/>
        </p:nvSpPr>
        <p:spPr>
          <a:xfrm>
            <a:off x="6543192" y="9722839"/>
            <a:ext cx="207877" cy="740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TextBox 80"/>
          <p:cNvSpPr txBox="1"/>
          <p:nvPr/>
        </p:nvSpPr>
        <p:spPr>
          <a:xfrm>
            <a:off x="4569379" y="9417409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(Command</a:t>
            </a:r>
            <a:r>
              <a:rPr lang="en-SG" dirty="0"/>
              <a:t>)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801585" y="9786741"/>
            <a:ext cx="2711739" cy="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3786675" y="10463249"/>
            <a:ext cx="281858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804052" y="9842953"/>
            <a:ext cx="274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fullCommand.replace</a:t>
            </a:r>
            <a:r>
              <a:rPr lang="en-SG" dirty="0"/>
              <a:t>(</a:t>
            </a:r>
            <a:r>
              <a:rPr lang="en-SG" dirty="0" err="1"/>
              <a:t>str</a:t>
            </a:r>
            <a:r>
              <a:rPr lang="en-SG" dirty="0"/>
              <a:t>[0] + " /", "")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40712" y="10131915"/>
            <a:ext cx="266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editItem</a:t>
            </a:r>
            <a:r>
              <a:rPr lang="en-SG" dirty="0" smtClean="0"/>
              <a:t>(</a:t>
            </a:r>
            <a:r>
              <a:rPr lang="en-SG" dirty="0" err="1" smtClean="0"/>
              <a:t>fullCommand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86" name="TextBox 85"/>
          <p:cNvSpPr txBox="1"/>
          <p:nvPr/>
        </p:nvSpPr>
        <p:spPr>
          <a:xfrm>
            <a:off x="70817" y="123447"/>
            <a:ext cx="275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Sequence Diagram: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67932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</TotalTime>
  <Words>832</Words>
  <Application>Microsoft Office PowerPoint</Application>
  <PresentationFormat>Widescreen</PresentationFormat>
  <Paragraphs>196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WENWEI</dc:creator>
  <cp:lastModifiedBy>Wenwei WANG (ITE)</cp:lastModifiedBy>
  <cp:revision>998</cp:revision>
  <dcterms:created xsi:type="dcterms:W3CDTF">2019-11-11T16:39:15Z</dcterms:created>
  <dcterms:modified xsi:type="dcterms:W3CDTF">2021-11-10T03:02:17Z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ce832c-fd95-4339-84d0-00952058857c_Enabled">
    <vt:lpwstr>True</vt:lpwstr>
  </property>
  <property fmtid="{D5CDD505-2E9C-101B-9397-08002B2CF9AE}" pid="3" name="MSIP_Label_47ce832c-fd95-4339-84d0-00952058857c_SiteId">
    <vt:lpwstr>13b42c8c-cbcf-4e3d-9d20-f55b7b5ee3c1</vt:lpwstr>
  </property>
  <property fmtid="{D5CDD505-2E9C-101B-9397-08002B2CF9AE}" pid="4" name="MSIP_Label_47ce832c-fd95-4339-84d0-00952058857c_Owner">
    <vt:lpwstr>wang_wenwei@ite.edu.sg</vt:lpwstr>
  </property>
  <property fmtid="{D5CDD505-2E9C-101B-9397-08002B2CF9AE}" pid="5" name="MSIP_Label_47ce832c-fd95-4339-84d0-00952058857c_SetDate">
    <vt:lpwstr>2019-11-16T17:42:41.1807779Z</vt:lpwstr>
  </property>
  <property fmtid="{D5CDD505-2E9C-101B-9397-08002B2CF9AE}" pid="6" name="MSIP_Label_47ce832c-fd95-4339-84d0-00952058857c_Name">
    <vt:lpwstr>Official (Closed)</vt:lpwstr>
  </property>
  <property fmtid="{D5CDD505-2E9C-101B-9397-08002B2CF9AE}" pid="7" name="MSIP_Label_47ce832c-fd95-4339-84d0-00952058857c_Application">
    <vt:lpwstr>Microsoft Azure Information Protection</vt:lpwstr>
  </property>
  <property fmtid="{D5CDD505-2E9C-101B-9397-08002B2CF9AE}" pid="8" name="MSIP_Label_47ce832c-fd95-4339-84d0-00952058857c_ActionId">
    <vt:lpwstr>673f745d-d422-47fb-a316-a2816e0006f5</vt:lpwstr>
  </property>
  <property fmtid="{D5CDD505-2E9C-101B-9397-08002B2CF9AE}" pid="9" name="MSIP_Label_47ce832c-fd95-4339-84d0-00952058857c_Extended_MSFT_Method">
    <vt:lpwstr>Automatic</vt:lpwstr>
  </property>
  <property fmtid="{D5CDD505-2E9C-101B-9397-08002B2CF9AE}" pid="10" name="MSIP_Label_0dcf3bf5-ad0e-4c8c-aa2d-c5b4b510dcc6_Enabled">
    <vt:lpwstr>True</vt:lpwstr>
  </property>
  <property fmtid="{D5CDD505-2E9C-101B-9397-08002B2CF9AE}" pid="11" name="MSIP_Label_0dcf3bf5-ad0e-4c8c-aa2d-c5b4b510dcc6_SiteId">
    <vt:lpwstr>13b42c8c-cbcf-4e3d-9d20-f55b7b5ee3c1</vt:lpwstr>
  </property>
  <property fmtid="{D5CDD505-2E9C-101B-9397-08002B2CF9AE}" pid="12" name="MSIP_Label_0dcf3bf5-ad0e-4c8c-aa2d-c5b4b510dcc6_Owner">
    <vt:lpwstr>wang_wenwei@ite.edu.sg</vt:lpwstr>
  </property>
  <property fmtid="{D5CDD505-2E9C-101B-9397-08002B2CF9AE}" pid="13" name="MSIP_Label_0dcf3bf5-ad0e-4c8c-aa2d-c5b4b510dcc6_SetDate">
    <vt:lpwstr>2019-11-16T17:42:41.1807779Z</vt:lpwstr>
  </property>
  <property fmtid="{D5CDD505-2E9C-101B-9397-08002B2CF9AE}" pid="14" name="MSIP_Label_0dcf3bf5-ad0e-4c8c-aa2d-c5b4b510dcc6_Name">
    <vt:lpwstr>Non Sensitive</vt:lpwstr>
  </property>
  <property fmtid="{D5CDD505-2E9C-101B-9397-08002B2CF9AE}" pid="15" name="MSIP_Label_0dcf3bf5-ad0e-4c8c-aa2d-c5b4b510dcc6_Application">
    <vt:lpwstr>Microsoft Azure Information Protection</vt:lpwstr>
  </property>
  <property fmtid="{D5CDD505-2E9C-101B-9397-08002B2CF9AE}" pid="16" name="MSIP_Label_0dcf3bf5-ad0e-4c8c-aa2d-c5b4b510dcc6_ActionId">
    <vt:lpwstr>673f745d-d422-47fb-a316-a2816e0006f5</vt:lpwstr>
  </property>
  <property fmtid="{D5CDD505-2E9C-101B-9397-08002B2CF9AE}" pid="17" name="MSIP_Label_0dcf3bf5-ad0e-4c8c-aa2d-c5b4b510dcc6_Parent">
    <vt:lpwstr>47ce832c-fd95-4339-84d0-00952058857c</vt:lpwstr>
  </property>
  <property fmtid="{D5CDD505-2E9C-101B-9397-08002B2CF9AE}" pid="18" name="MSIP_Label_0dcf3bf5-ad0e-4c8c-aa2d-c5b4b510dcc6_Extended_MSFT_Method">
    <vt:lpwstr>Automatic</vt:lpwstr>
  </property>
  <property fmtid="{D5CDD505-2E9C-101B-9397-08002B2CF9AE}" pid="19" name="Sensitivity">
    <vt:lpwstr>Official (Closed) Non Sensitive</vt:lpwstr>
  </property>
</Properties>
</file>