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C000"/>
    <a:srgbClr val="FF7C80"/>
    <a:srgbClr val="FF5050"/>
    <a:srgbClr val="DDDDDD"/>
    <a:srgbClr val="CC99FF"/>
    <a:srgbClr val="CC66FF"/>
    <a:srgbClr val="FF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3B32-8D1D-4E72-AF28-F8246D44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0B7A-03FF-4EB1-890E-B6A02475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E51-4205-41E7-8AD6-BE5ECF0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668F-89B4-4AB9-8112-6F32CCDB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E722-5400-486A-ACDC-34F59A0A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5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BAE1-52B8-4270-ACDE-1E37255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69D1-A663-47B2-8987-6509D52A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ED30-0AE9-4F16-904B-5C4FC2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960A-E91D-4DBB-AC9B-61D3A3EB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4EE-25EA-4BDC-A1A7-56F9890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1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7F4CA-1436-4D24-B64E-3F818B70F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C64D-7E34-4A79-944E-BCB1E25C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000A-9F90-49FB-B449-90A393C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7C1E-2582-4FEB-A149-259704BD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9C27-E93A-4215-B215-56C7D1F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7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F391-C686-4812-B666-E314918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7CB2-792A-4747-A623-BA8104D5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94E0-3147-4B06-8EA4-40701CAC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327D-7C3D-43B9-9731-67BC00A7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CFA5-189B-4574-B66B-2A3A4261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4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6A0-4969-42DD-9FB7-AE193A6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AABF-A214-4195-89A7-8E6DEC3D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C9AD-9CC6-4DD3-B669-6DE3BDC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D04B-E4A2-458D-91C9-2D29277B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AF75-2FCE-42EF-A994-6A57AF6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051-925A-49E3-B057-8564C74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B44C-7D57-4709-96CD-6D70D6B2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F5A1-7FFC-4674-A41F-C9744B26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7C9F-157A-4875-A27F-A3EA0B6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D3BA-A176-48D0-B0D5-DB94D8C4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6977-1A9A-4439-ABFD-E23F20A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9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1103-222A-4ECB-A19D-AF51FE3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82C2-3DB6-4E63-A877-0B9F5CD8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B856-1930-494B-A644-AFAE98DB8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D61AE-6902-4A84-88A2-76653AD6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592D5-7487-42B1-9CEF-B9F1F1D9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242FA-6410-42CF-B768-8CD6184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D57CC-05A9-4519-8130-65E4013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74A5D-210C-4E40-9F0D-829159B3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7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C6E-FEE3-45F7-9113-0AAFAA3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4176-41E1-4283-902A-8D560FC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81193-FA8C-47E3-8ADF-12AEAB50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C159-8944-452E-BADF-CCBE595D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3EE0F-14DD-4131-983B-5491D5ED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7506-ED7D-465A-B482-B90BC1D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3CA4-8164-4B2E-ACCC-882D898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D918-AF5B-4CD6-93E4-F895C2A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D461-3559-4A0A-928E-E5162BFA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710F-8EC3-494A-B409-6D2B6C84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AC53-E73A-4076-A449-C381B2F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FDE4-6A9E-4329-B4E0-C5408CA6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BE52-FDD3-4DAA-9FA0-AED4BD1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1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E70-1B62-4C9C-AF29-DB84943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1D0A-6B0C-47F2-A715-92873032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4DD7-BD91-49CD-BE1D-1097A187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93D0-9B25-4031-AB34-061EB17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7DE6-B4FE-49A5-8974-6D69BC5F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6A0E-F64A-455F-8DBF-C6222C7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073B9-4285-4CB0-9ACC-DE9205C2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DDDB-48E7-4F76-BD79-582A318C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5EAE-6B04-42D4-8C88-2C9ACB13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03D5-F1B6-433B-AEBF-A0D421B4E27D}" type="datetimeFigureOut">
              <a:rPr lang="en-SG" smtClean="0"/>
              <a:t>23/3/2022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648E-9DA8-49CE-A549-8E55F740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3595-94BE-43A5-A0B5-05AB7BB8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8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335D7C4-4ED4-4209-AFAA-E0BDCB73B130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Architecture Diagram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51BE7F-0AA1-4807-BCCC-0F410F57682F}"/>
              </a:ext>
            </a:extLst>
          </p:cNvPr>
          <p:cNvGrpSpPr/>
          <p:nvPr/>
        </p:nvGrpSpPr>
        <p:grpSpPr>
          <a:xfrm>
            <a:off x="3820483" y="973352"/>
            <a:ext cx="3890656" cy="4682201"/>
            <a:chOff x="3967132" y="947473"/>
            <a:chExt cx="3890656" cy="468220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0406F75-38B7-4F96-8789-DFE2C0B97940}"/>
                </a:ext>
              </a:extLst>
            </p:cNvPr>
            <p:cNvGrpSpPr/>
            <p:nvPr/>
          </p:nvGrpSpPr>
          <p:grpSpPr>
            <a:xfrm>
              <a:off x="3967132" y="947473"/>
              <a:ext cx="3890656" cy="4682201"/>
              <a:chOff x="4053396" y="680054"/>
              <a:chExt cx="3890656" cy="46822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198618-2246-4515-9A10-5429C170817C}"/>
                  </a:ext>
                </a:extLst>
              </p:cNvPr>
              <p:cNvSpPr/>
              <p:nvPr/>
            </p:nvSpPr>
            <p:spPr>
              <a:xfrm>
                <a:off x="4288049" y="3760996"/>
                <a:ext cx="1346430" cy="507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0905ED-2844-4614-AEC7-F2EDB1AA29F8}"/>
                  </a:ext>
                </a:extLst>
              </p:cNvPr>
              <p:cNvSpPr/>
              <p:nvPr/>
            </p:nvSpPr>
            <p:spPr>
              <a:xfrm>
                <a:off x="5325509" y="2835253"/>
                <a:ext cx="1346430" cy="507127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MMM*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11855A-DC4C-4990-A6D7-990B988B50CE}"/>
                  </a:ext>
                </a:extLst>
              </p:cNvPr>
              <p:cNvSpPr/>
              <p:nvPr/>
            </p:nvSpPr>
            <p:spPr>
              <a:xfrm>
                <a:off x="6393641" y="1900128"/>
                <a:ext cx="1346430" cy="50712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Parser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3CC7F0-F388-46ED-BFAA-654C5E439DC8}"/>
                  </a:ext>
                </a:extLst>
              </p:cNvPr>
              <p:cNvSpPr/>
              <p:nvPr/>
            </p:nvSpPr>
            <p:spPr>
              <a:xfrm>
                <a:off x="6393641" y="3758499"/>
                <a:ext cx="1346430" cy="507127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Commands</a:t>
                </a:r>
              </a:p>
            </p:txBody>
          </p:sp>
          <p:pic>
            <p:nvPicPr>
              <p:cNvPr id="10" name="Graphic 9" descr="Man with solid fill">
                <a:extLst>
                  <a:ext uri="{FF2B5EF4-FFF2-40B4-BE49-F238E27FC236}">
                    <a16:creationId xmlns:a16="http://schemas.microsoft.com/office/drawing/2014/main" id="{FBE3F5B1-061A-4FFC-A204-BB65BDC0F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2799" y="680054"/>
                <a:ext cx="716930" cy="670717"/>
              </a:xfrm>
              <a:prstGeom prst="rect">
                <a:avLst/>
              </a:prstGeom>
            </p:spPr>
          </p:pic>
          <p:pic>
            <p:nvPicPr>
              <p:cNvPr id="12" name="Graphic 11" descr="Document with solid fill">
                <a:extLst>
                  <a:ext uri="{FF2B5EF4-FFF2-40B4-BE49-F238E27FC236}">
                    <a16:creationId xmlns:a16="http://schemas.microsoft.com/office/drawing/2014/main" id="{A1FBE52C-7B42-4C04-B829-B33C3ADAF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95514" y="4677908"/>
                <a:ext cx="731500" cy="684347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38AFFA-E8B6-478B-9DC2-5A07FD029660}"/>
                  </a:ext>
                </a:extLst>
              </p:cNvPr>
              <p:cNvSpPr/>
              <p:nvPr/>
            </p:nvSpPr>
            <p:spPr>
              <a:xfrm>
                <a:off x="4288049" y="1900128"/>
                <a:ext cx="1346430" cy="5071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93FCD3-2958-4B76-8537-F5F42233C512}"/>
                  </a:ext>
                </a:extLst>
              </p:cNvPr>
              <p:cNvSpPr/>
              <p:nvPr/>
            </p:nvSpPr>
            <p:spPr>
              <a:xfrm>
                <a:off x="4053396" y="1639019"/>
                <a:ext cx="3890656" cy="2828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2D4010-21E0-47DA-B9F0-49F670B1A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19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08AB8AE-FA80-41D5-BE1E-077AE67B3291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>
              <a:xfrm>
                <a:off x="4961264" y="1350771"/>
                <a:ext cx="0" cy="54935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86BA475F-20D0-4017-B8C2-511AF223D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3931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DAACA2B5-1BAF-40AC-B5CD-49177EDF5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641" y="2416637"/>
                <a:ext cx="421227" cy="40673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8FEDE0F-3F01-434F-BE09-CEB8401F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361" y="3334811"/>
                <a:ext cx="476975" cy="42368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15C8320-AEE9-4B8F-A8E6-8B4053445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7503" y="3334811"/>
                <a:ext cx="476975" cy="42799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5C60E07-B868-4D30-AF9B-FC5DE39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40" y="2669602"/>
              <a:ext cx="476975" cy="430574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475B7204-E14C-49FE-899F-82F1BEABFD98}"/>
              </a:ext>
            </a:extLst>
          </p:cNvPr>
          <p:cNvSpPr txBox="1"/>
          <p:nvPr/>
        </p:nvSpPr>
        <p:spPr>
          <a:xfrm>
            <a:off x="6977137" y="5803958"/>
            <a:ext cx="146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*MindMyMoney</a:t>
            </a:r>
          </a:p>
        </p:txBody>
      </p:sp>
    </p:spTree>
    <p:extLst>
      <p:ext uri="{BB962C8B-B14F-4D97-AF65-F5344CB8AC3E}">
        <p14:creationId xmlns:p14="http://schemas.microsoft.com/office/powerpoint/2010/main" val="18265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D50AE-DE4D-422A-941C-554F09356AD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Sequence Diagram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3E64CF9F-3198-44F4-8AC8-D6C6DAAE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51" y="999227"/>
            <a:ext cx="716930" cy="67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77371-3A3E-4B85-84D0-4EB2B3632FCD}"/>
              </a:ext>
            </a:extLst>
          </p:cNvPr>
          <p:cNvSpPr txBox="1"/>
          <p:nvPr/>
        </p:nvSpPr>
        <p:spPr>
          <a:xfrm>
            <a:off x="478113" y="1603476"/>
            <a:ext cx="68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D990C4-B736-4009-B6BC-59897F7DD9BD}"/>
              </a:ext>
            </a:extLst>
          </p:cNvPr>
          <p:cNvCxnSpPr>
            <a:cxnSpLocks/>
          </p:cNvCxnSpPr>
          <p:nvPr/>
        </p:nvCxnSpPr>
        <p:spPr>
          <a:xfrm>
            <a:off x="822964" y="2036863"/>
            <a:ext cx="0" cy="40933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7B0914-A24F-4840-A537-2D2F40836F37}"/>
              </a:ext>
            </a:extLst>
          </p:cNvPr>
          <p:cNvSpPr/>
          <p:nvPr/>
        </p:nvSpPr>
        <p:spPr>
          <a:xfrm>
            <a:off x="3296287" y="987100"/>
            <a:ext cx="1346430" cy="5071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37A40-E593-46B9-9E1F-8AF61BB75A06}"/>
              </a:ext>
            </a:extLst>
          </p:cNvPr>
          <p:cNvSpPr/>
          <p:nvPr/>
        </p:nvSpPr>
        <p:spPr>
          <a:xfrm>
            <a:off x="5133336" y="982084"/>
            <a:ext cx="1346430" cy="5071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588-B125-4050-95A3-E80759BD3E06}"/>
              </a:ext>
            </a:extLst>
          </p:cNvPr>
          <p:cNvSpPr/>
          <p:nvPr/>
        </p:nvSpPr>
        <p:spPr>
          <a:xfrm>
            <a:off x="6970385" y="982083"/>
            <a:ext cx="1346430" cy="507127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:Commands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71EF8-413E-46D6-BD32-493E7D35C769}"/>
              </a:ext>
            </a:extLst>
          </p:cNvPr>
          <p:cNvSpPr/>
          <p:nvPr/>
        </p:nvSpPr>
        <p:spPr>
          <a:xfrm>
            <a:off x="1459238" y="990745"/>
            <a:ext cx="1346430" cy="507127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:MMM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D391F-F0BD-45FC-AB03-D554F3E8668D}"/>
              </a:ext>
            </a:extLst>
          </p:cNvPr>
          <p:cNvSpPr/>
          <p:nvPr/>
        </p:nvSpPr>
        <p:spPr>
          <a:xfrm>
            <a:off x="8807434" y="982082"/>
            <a:ext cx="1346430" cy="5071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:Storage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625949-5AD9-4171-808E-752E477733A1}"/>
              </a:ext>
            </a:extLst>
          </p:cNvPr>
          <p:cNvCxnSpPr>
            <a:cxnSpLocks/>
          </p:cNvCxnSpPr>
          <p:nvPr/>
        </p:nvCxnSpPr>
        <p:spPr>
          <a:xfrm>
            <a:off x="2128248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1122C1-93E1-409A-B2AC-014C35257968}"/>
              </a:ext>
            </a:extLst>
          </p:cNvPr>
          <p:cNvCxnSpPr>
            <a:cxnSpLocks/>
          </p:cNvCxnSpPr>
          <p:nvPr/>
        </p:nvCxnSpPr>
        <p:spPr>
          <a:xfrm>
            <a:off x="9480649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2F233A-FAAD-4527-A636-D3EB4D670385}"/>
              </a:ext>
            </a:extLst>
          </p:cNvPr>
          <p:cNvCxnSpPr>
            <a:cxnSpLocks/>
          </p:cNvCxnSpPr>
          <p:nvPr/>
        </p:nvCxnSpPr>
        <p:spPr>
          <a:xfrm>
            <a:off x="396397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709EC-3CCF-49B2-B15B-345CDE081045}"/>
              </a:ext>
            </a:extLst>
          </p:cNvPr>
          <p:cNvCxnSpPr>
            <a:cxnSpLocks/>
          </p:cNvCxnSpPr>
          <p:nvPr/>
        </p:nvCxnSpPr>
        <p:spPr>
          <a:xfrm>
            <a:off x="764360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2DF709-E2F3-4F50-A6BF-00AC961F3D5B}"/>
              </a:ext>
            </a:extLst>
          </p:cNvPr>
          <p:cNvCxnSpPr>
            <a:cxnSpLocks/>
          </p:cNvCxnSpPr>
          <p:nvPr/>
        </p:nvCxnSpPr>
        <p:spPr>
          <a:xfrm>
            <a:off x="5806551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1F2E43-9430-4430-8BDB-D32A8817D595}"/>
              </a:ext>
            </a:extLst>
          </p:cNvPr>
          <p:cNvSpPr txBox="1"/>
          <p:nvPr/>
        </p:nvSpPr>
        <p:spPr>
          <a:xfrm>
            <a:off x="2430808" y="1895238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0239-0421-43E7-BF99-BED90AFDBF33}"/>
              </a:ext>
            </a:extLst>
          </p:cNvPr>
          <p:cNvSpPr/>
          <p:nvPr/>
        </p:nvSpPr>
        <p:spPr>
          <a:xfrm>
            <a:off x="3900489" y="1784497"/>
            <a:ext cx="131743" cy="7916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970E1-7131-4DEE-BB93-738083AF7905}"/>
              </a:ext>
            </a:extLst>
          </p:cNvPr>
          <p:cNvCxnSpPr>
            <a:cxnSpLocks/>
          </p:cNvCxnSpPr>
          <p:nvPr/>
        </p:nvCxnSpPr>
        <p:spPr>
          <a:xfrm flipV="1">
            <a:off x="2132453" y="1791952"/>
            <a:ext cx="1789292" cy="6533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37736A-65A7-49C7-B9B5-34C44E4772CF}"/>
              </a:ext>
            </a:extLst>
          </p:cNvPr>
          <p:cNvSpPr txBox="1"/>
          <p:nvPr/>
        </p:nvSpPr>
        <p:spPr>
          <a:xfrm>
            <a:off x="2585184" y="1516055"/>
            <a:ext cx="11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readInput()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EF8E2B-4B8E-484A-B3F5-6AAA1EA9DD64}"/>
              </a:ext>
            </a:extLst>
          </p:cNvPr>
          <p:cNvCxnSpPr>
            <a:cxnSpLocks/>
          </p:cNvCxnSpPr>
          <p:nvPr/>
        </p:nvCxnSpPr>
        <p:spPr>
          <a:xfrm flipH="1">
            <a:off x="2186841" y="2576131"/>
            <a:ext cx="170044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B5E76FD-714F-41CD-B825-3BC555B77AFE}"/>
              </a:ext>
            </a:extLst>
          </p:cNvPr>
          <p:cNvSpPr/>
          <p:nvPr/>
        </p:nvSpPr>
        <p:spPr>
          <a:xfrm>
            <a:off x="2063545" y="1784497"/>
            <a:ext cx="131006" cy="435419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F42C51-8DB6-4AC2-8034-9025CB6DF4BE}"/>
              </a:ext>
            </a:extLst>
          </p:cNvPr>
          <p:cNvCxnSpPr>
            <a:cxnSpLocks/>
          </p:cNvCxnSpPr>
          <p:nvPr/>
        </p:nvCxnSpPr>
        <p:spPr>
          <a:xfrm>
            <a:off x="822964" y="2180314"/>
            <a:ext cx="30727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2D4098-D631-4157-8A7A-59EAF8121779}"/>
              </a:ext>
            </a:extLst>
          </p:cNvPr>
          <p:cNvSpPr txBox="1"/>
          <p:nvPr/>
        </p:nvSpPr>
        <p:spPr>
          <a:xfrm>
            <a:off x="2426184" y="2284390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70071F-A523-47F4-B8B0-6A759B1092DB}"/>
              </a:ext>
            </a:extLst>
          </p:cNvPr>
          <p:cNvGrpSpPr/>
          <p:nvPr/>
        </p:nvGrpSpPr>
        <p:grpSpPr>
          <a:xfrm>
            <a:off x="2186841" y="2709296"/>
            <a:ext cx="3754045" cy="811584"/>
            <a:chOff x="2182181" y="2531754"/>
            <a:chExt cx="3754045" cy="8115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6F05E8-7D4F-47CA-8EF1-036EE53ECC61}"/>
                </a:ext>
              </a:extLst>
            </p:cNvPr>
            <p:cNvSpPr/>
            <p:nvPr/>
          </p:nvSpPr>
          <p:spPr>
            <a:xfrm>
              <a:off x="5744660" y="2829246"/>
              <a:ext cx="130262" cy="5084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18B81D-77DE-409A-91C3-04585273BDCB}"/>
                </a:ext>
              </a:extLst>
            </p:cNvPr>
            <p:cNvSpPr txBox="1"/>
            <p:nvPr/>
          </p:nvSpPr>
          <p:spPr>
            <a:xfrm>
              <a:off x="4188432" y="2531754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parseCommand()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96935BC-DFC3-4B09-9C24-E696C6166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181" y="2826577"/>
              <a:ext cx="3554011" cy="6533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EB64E0-4EA8-47F4-BDCB-6575F107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3335745"/>
              <a:ext cx="3562479" cy="0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DF30AB-E6B8-4562-8E03-8CE59AD2664B}"/>
                </a:ext>
              </a:extLst>
            </p:cNvPr>
            <p:cNvSpPr txBox="1"/>
            <p:nvPr/>
          </p:nvSpPr>
          <p:spPr>
            <a:xfrm>
              <a:off x="4257017" y="3035561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AddCommand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953717-A9DD-4775-ABF4-D3B773E5FD9B}"/>
              </a:ext>
            </a:extLst>
          </p:cNvPr>
          <p:cNvGrpSpPr/>
          <p:nvPr/>
        </p:nvGrpSpPr>
        <p:grpSpPr>
          <a:xfrm>
            <a:off x="2170204" y="3619045"/>
            <a:ext cx="5538527" cy="787119"/>
            <a:chOff x="2170204" y="3395764"/>
            <a:chExt cx="5538527" cy="7871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D5C371-0AC1-4EBB-809C-D453B6883215}"/>
                </a:ext>
              </a:extLst>
            </p:cNvPr>
            <p:cNvSpPr txBox="1"/>
            <p:nvPr/>
          </p:nvSpPr>
          <p:spPr>
            <a:xfrm>
              <a:off x="5901704" y="3395764"/>
              <a:ext cx="167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executeCommand()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12FCAB8-BAAB-40D1-A3DA-FC9E51673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04" y="3683477"/>
              <a:ext cx="5405026" cy="3005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9A13F1-2897-4358-A080-01C864811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4176614"/>
              <a:ext cx="5382434" cy="0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16ED215-BEC8-48DC-BAE3-DA0328746A65}"/>
                </a:ext>
              </a:extLst>
            </p:cNvPr>
            <p:cNvSpPr/>
            <p:nvPr/>
          </p:nvSpPr>
          <p:spPr>
            <a:xfrm>
              <a:off x="7578469" y="3674443"/>
              <a:ext cx="130262" cy="50844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EEC786-E915-4256-AC32-3CEFCFD3253B}"/>
              </a:ext>
            </a:extLst>
          </p:cNvPr>
          <p:cNvGrpSpPr/>
          <p:nvPr/>
        </p:nvGrpSpPr>
        <p:grpSpPr>
          <a:xfrm>
            <a:off x="2170204" y="4511236"/>
            <a:ext cx="7354529" cy="804180"/>
            <a:chOff x="2195293" y="4234039"/>
            <a:chExt cx="7354529" cy="80418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8C139A-858C-443D-9291-F677014F4EE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293" y="4537621"/>
              <a:ext cx="7213306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225A1E-E399-4637-A4CC-27EBB94BA516}"/>
                </a:ext>
              </a:extLst>
            </p:cNvPr>
            <p:cNvSpPr txBox="1"/>
            <p:nvPr/>
          </p:nvSpPr>
          <p:spPr>
            <a:xfrm>
              <a:off x="8288690" y="4234039"/>
              <a:ext cx="631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save()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2CED473-34DD-4BB2-B17C-76B9BC1E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5035470"/>
              <a:ext cx="7212447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5A69417-9E5C-4E8D-AD06-21EF4C290399}"/>
                </a:ext>
              </a:extLst>
            </p:cNvPr>
            <p:cNvSpPr/>
            <p:nvPr/>
          </p:nvSpPr>
          <p:spPr>
            <a:xfrm>
              <a:off x="9419560" y="4529779"/>
              <a:ext cx="130262" cy="508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525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EB9AED-2ED5-4F24-8B6D-00332EB94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9256"/>
              </p:ext>
            </p:extLst>
          </p:nvPr>
        </p:nvGraphicFramePr>
        <p:xfrm>
          <a:off x="3155321" y="2251428"/>
          <a:ext cx="2506822" cy="20313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6822">
                  <a:extLst>
                    <a:ext uri="{9D8B030D-6E8A-4147-A177-3AD203B41FA5}">
                      <a16:colId xmlns:a16="http://schemas.microsoft.com/office/drawing/2014/main" val="950742719"/>
                    </a:ext>
                  </a:extLst>
                </a:gridCol>
              </a:tblGrid>
              <a:tr h="444258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90691"/>
                  </a:ext>
                </a:extLst>
              </a:tr>
              <a:tr h="672665">
                <a:tc>
                  <a:txBody>
                    <a:bodyPr/>
                    <a:lstStyle/>
                    <a:p>
                      <a:r>
                        <a:rPr lang="en-SG" u="sng" dirty="0"/>
                        <a:t>+ PROMPT: string = “&gt;”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SG" u="non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26668"/>
                  </a:ext>
                </a:extLst>
              </a:tr>
              <a:tr h="816985">
                <a:tc>
                  <a:txBody>
                    <a:bodyPr/>
                    <a:lstStyle/>
                    <a:p>
                      <a:r>
                        <a:rPr lang="en-SG" dirty="0"/>
                        <a:t>+ printIntro(): void</a:t>
                      </a:r>
                    </a:p>
                    <a:p>
                      <a:r>
                        <a:rPr lang="en-SG" dirty="0"/>
                        <a:t>+ readInput(): String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335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CDF8154-BD65-49E5-B2FC-9978F2BF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166"/>
              </p:ext>
            </p:extLst>
          </p:nvPr>
        </p:nvGraphicFramePr>
        <p:xfrm>
          <a:off x="7230442" y="2506046"/>
          <a:ext cx="2110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0">
                  <a:extLst>
                    <a:ext uri="{9D8B030D-6E8A-4147-A177-3AD203B41FA5}">
                      <a16:colId xmlns:a16="http://schemas.microsoft.com/office/drawing/2014/main" val="963934271"/>
                    </a:ext>
                  </a:extLst>
                </a:gridCol>
              </a:tblGrid>
              <a:tr h="553553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{abstract}</a:t>
                      </a:r>
                    </a:p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PrintStrings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84938"/>
                  </a:ext>
                </a:extLst>
              </a:tr>
              <a:tr h="603444">
                <a:tc>
                  <a:txBody>
                    <a:bodyPr/>
                    <a:lstStyle/>
                    <a:p>
                      <a:r>
                        <a:rPr lang="en-SG" u="sng" dirty="0"/>
                        <a:t>+ tips: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6430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B20E05-8F96-4BF2-AAC5-87A2DA57DCC3}"/>
              </a:ext>
            </a:extLst>
          </p:cNvPr>
          <p:cNvCxnSpPr>
            <a:cxnSpLocks/>
          </p:cNvCxnSpPr>
          <p:nvPr/>
        </p:nvCxnSpPr>
        <p:spPr>
          <a:xfrm>
            <a:off x="5662143" y="3248970"/>
            <a:ext cx="158170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7CF0A5-3D3F-42A8-ABC0-AC3A5620A5D3}"/>
              </a:ext>
            </a:extLst>
          </p:cNvPr>
          <p:cNvSpPr/>
          <p:nvPr/>
        </p:nvSpPr>
        <p:spPr>
          <a:xfrm>
            <a:off x="3855900" y="847264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89634C-7EFD-4FED-991E-5EFEAD39644F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>
            <a:off x="4408730" y="1610947"/>
            <a:ext cx="2" cy="6404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4BD79-76BB-416A-A071-08CD33BD4E55}"/>
              </a:ext>
            </a:extLst>
          </p:cNvPr>
          <p:cNvSpPr/>
          <p:nvPr/>
        </p:nvSpPr>
        <p:spPr>
          <a:xfrm>
            <a:off x="3055511" y="1925171"/>
            <a:ext cx="6382137" cy="2771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A7DC1-7336-468A-8A8D-5FEB673BA826}"/>
              </a:ext>
            </a:extLst>
          </p:cNvPr>
          <p:cNvSpPr txBox="1"/>
          <p:nvPr/>
        </p:nvSpPr>
        <p:spPr>
          <a:xfrm>
            <a:off x="8875048" y="1485859"/>
            <a:ext cx="46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428F0-69ED-47BD-B5D2-1004AC34A1AB}"/>
              </a:ext>
            </a:extLst>
          </p:cNvPr>
          <p:cNvSpPr txBox="1"/>
          <p:nvPr/>
        </p:nvSpPr>
        <p:spPr>
          <a:xfrm>
            <a:off x="5763122" y="2879638"/>
            <a:ext cx="11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uses tips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38A7DE7-5771-4037-A352-5FB89E6728E7}"/>
              </a:ext>
            </a:extLst>
          </p:cNvPr>
          <p:cNvSpPr/>
          <p:nvPr/>
        </p:nvSpPr>
        <p:spPr>
          <a:xfrm rot="5400000">
            <a:off x="6750982" y="3029629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8B79DC-C152-4C38-AAE7-D1D6950C1D1F}"/>
              </a:ext>
            </a:extLst>
          </p:cNvPr>
          <p:cNvSpPr txBox="1"/>
          <p:nvPr/>
        </p:nvSpPr>
        <p:spPr>
          <a:xfrm>
            <a:off x="4408729" y="1953413"/>
            <a:ext cx="3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21E869-D6ED-4DD7-A1CF-4DCD084C0B2E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F219D5-9AA6-481E-9BEF-7FCE8F0DEF5E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UI Diagram</a:t>
            </a:r>
          </a:p>
        </p:txBody>
      </p:sp>
    </p:spTree>
    <p:extLst>
      <p:ext uri="{BB962C8B-B14F-4D97-AF65-F5344CB8AC3E}">
        <p14:creationId xmlns:p14="http://schemas.microsoft.com/office/powerpoint/2010/main" val="393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E8F546-A8ED-4DB6-8B84-B0833B4B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21990"/>
              </p:ext>
            </p:extLst>
          </p:nvPr>
        </p:nvGraphicFramePr>
        <p:xfrm>
          <a:off x="3013255" y="2062359"/>
          <a:ext cx="3818295" cy="13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32986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Parser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62326">
                <a:tc>
                  <a:txBody>
                    <a:bodyPr/>
                    <a:lstStyle/>
                    <a:p>
                      <a:r>
                        <a:rPr lang="en-SG" u="sng" dirty="0"/>
                        <a:t>+ parseCommand(input: String, itemList: ExpenditureList): Command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154894-87AA-4A14-A7A5-F6E9E54F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9694"/>
              </p:ext>
            </p:extLst>
          </p:nvPr>
        </p:nvGraphicFramePr>
        <p:xfrm>
          <a:off x="7308980" y="1436915"/>
          <a:ext cx="3111238" cy="178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501403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ExpenditureList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r>
                        <a:rPr lang="en-SG" dirty="0"/>
                        <a:t>+ expenditureListArray: ArrayList&lt;Expenditure&gt;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416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8BD91F-8848-470A-806B-593D16AD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28805"/>
              </p:ext>
            </p:extLst>
          </p:nvPr>
        </p:nvGraphicFramePr>
        <p:xfrm>
          <a:off x="7308980" y="4007884"/>
          <a:ext cx="3111238" cy="201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Expenditure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description: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amount: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category: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00110D-54BD-4DD2-BE26-FAB858E8BF7B}"/>
              </a:ext>
            </a:extLst>
          </p:cNvPr>
          <p:cNvCxnSpPr>
            <a:cxnSpLocks/>
          </p:cNvCxnSpPr>
          <p:nvPr/>
        </p:nvCxnSpPr>
        <p:spPr>
          <a:xfrm flipV="1">
            <a:off x="5822302" y="1661335"/>
            <a:ext cx="1484576" cy="401024"/>
          </a:xfrm>
          <a:prstGeom prst="bentConnector3">
            <a:avLst>
              <a:gd name="adj1" fmla="val 977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3A121-6640-4FFF-9F84-6D1A39DFB5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857174" y="3218478"/>
            <a:ext cx="7425" cy="7894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1E65A-402A-40D1-BFBD-7A3CDE5C28FD}"/>
              </a:ext>
            </a:extLst>
          </p:cNvPr>
          <p:cNvSpPr/>
          <p:nvPr/>
        </p:nvSpPr>
        <p:spPr>
          <a:xfrm>
            <a:off x="987631" y="2329273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C0C2-D942-4488-86CE-6697663FD089}"/>
              </a:ext>
            </a:extLst>
          </p:cNvPr>
          <p:cNvSpPr/>
          <p:nvPr/>
        </p:nvSpPr>
        <p:spPr>
          <a:xfrm>
            <a:off x="2537927" y="1334284"/>
            <a:ext cx="7996334" cy="4805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15BF8-A7B2-4E38-9C6C-6D0D16C7E0BB}"/>
              </a:ext>
            </a:extLst>
          </p:cNvPr>
          <p:cNvSpPr txBox="1"/>
          <p:nvPr/>
        </p:nvSpPr>
        <p:spPr>
          <a:xfrm>
            <a:off x="9477138" y="872619"/>
            <a:ext cx="10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Parser</a:t>
            </a: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A326C789-0D0D-41E3-8181-3B4F01F8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20781"/>
              </p:ext>
            </p:extLst>
          </p:nvPr>
        </p:nvGraphicFramePr>
        <p:xfrm>
          <a:off x="3013254" y="4174180"/>
          <a:ext cx="3818295" cy="134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187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30754">
                <a:tc>
                  <a:txBody>
                    <a:bodyPr/>
                    <a:lstStyle/>
                    <a:p>
                      <a:r>
                        <a:rPr lang="en-SG" u="sng" dirty="0"/>
                        <a:t>+ parseInput(inputCommand: String):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EDDF1F-466C-4B7D-A58D-BEE1D9E7B8E2}"/>
              </a:ext>
            </a:extLst>
          </p:cNvPr>
          <p:cNvCxnSpPr>
            <a:cxnSpLocks/>
          </p:cNvCxnSpPr>
          <p:nvPr/>
        </p:nvCxnSpPr>
        <p:spPr>
          <a:xfrm>
            <a:off x="2120124" y="2690936"/>
            <a:ext cx="8931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F1DF32-0A89-4AF3-92D1-89BD3EC78622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4922401" y="3457671"/>
            <a:ext cx="1" cy="71650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3046DB-43F7-43B0-8854-23B10514CCAF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3907DD-61C1-4B38-BF31-8061D78C7D7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Parser Diagram</a:t>
            </a:r>
          </a:p>
        </p:txBody>
      </p:sp>
    </p:spTree>
    <p:extLst>
      <p:ext uri="{BB962C8B-B14F-4D97-AF65-F5344CB8AC3E}">
        <p14:creationId xmlns:p14="http://schemas.microsoft.com/office/powerpoint/2010/main" val="368777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FA2E-E2F8-4218-B180-D180639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188855" cy="669348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+mn-lt"/>
              </a:rPr>
              <a:t>Command Diagram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00F4F7-EEBE-4F8D-BF2C-524DE3837457}"/>
              </a:ext>
            </a:extLst>
          </p:cNvPr>
          <p:cNvSpPr/>
          <p:nvPr/>
        </p:nvSpPr>
        <p:spPr>
          <a:xfrm>
            <a:off x="5027663" y="1463964"/>
            <a:ext cx="1767215" cy="572655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{abstract}</a:t>
            </a:r>
          </a:p>
          <a:p>
            <a:pPr algn="ctr"/>
            <a:r>
              <a:rPr lang="en-SG" sz="1600" b="1" dirty="0">
                <a:solidFill>
                  <a:schemeClr val="tx1"/>
                </a:solidFill>
              </a:rPr>
              <a:t>Command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820BC-FCA6-46F4-84D4-AEE2ABE6A9E1}"/>
              </a:ext>
            </a:extLst>
          </p:cNvPr>
          <p:cNvSpPr/>
          <p:nvPr/>
        </p:nvSpPr>
        <p:spPr>
          <a:xfrm>
            <a:off x="1414711" y="3680690"/>
            <a:ext cx="1485505" cy="40178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AddCommand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457F4-E676-4785-8999-37789A5A8B0C}"/>
              </a:ext>
            </a:extLst>
          </p:cNvPr>
          <p:cNvSpPr/>
          <p:nvPr/>
        </p:nvSpPr>
        <p:spPr>
          <a:xfrm>
            <a:off x="3017220" y="3680686"/>
            <a:ext cx="1413149" cy="401783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ByeCommand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B20380-C5B2-4E1F-8B46-F77A181AA6D1}"/>
              </a:ext>
            </a:extLst>
          </p:cNvPr>
          <p:cNvSpPr/>
          <p:nvPr/>
        </p:nvSpPr>
        <p:spPr>
          <a:xfrm>
            <a:off x="4547373" y="3680686"/>
            <a:ext cx="1693323" cy="401781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DeleteCommand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6B89D-3EAB-4DBC-B260-5045783DC1CC}"/>
              </a:ext>
            </a:extLst>
          </p:cNvPr>
          <p:cNvSpPr/>
          <p:nvPr/>
        </p:nvSpPr>
        <p:spPr>
          <a:xfrm>
            <a:off x="8024864" y="3680686"/>
            <a:ext cx="1345440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ListCommand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CBEA3-843C-4495-922E-D28232A1997C}"/>
              </a:ext>
            </a:extLst>
          </p:cNvPr>
          <p:cNvSpPr/>
          <p:nvPr/>
        </p:nvSpPr>
        <p:spPr>
          <a:xfrm>
            <a:off x="6357700" y="3680686"/>
            <a:ext cx="1550160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HelpCommand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4CA466-1CE1-4861-AF18-C7345805012C}"/>
              </a:ext>
            </a:extLst>
          </p:cNvPr>
          <p:cNvSpPr/>
          <p:nvPr/>
        </p:nvSpPr>
        <p:spPr>
          <a:xfrm>
            <a:off x="9487308" y="3680686"/>
            <a:ext cx="1693323" cy="401780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 err="1">
                <a:solidFill>
                  <a:schemeClr val="tx1"/>
                </a:solidFill>
              </a:rPr>
              <a:t>UpdateCommand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42A135E-C893-49C3-BC59-F789E3D93A9B}"/>
              </a:ext>
            </a:extLst>
          </p:cNvPr>
          <p:cNvSpPr/>
          <p:nvPr/>
        </p:nvSpPr>
        <p:spPr>
          <a:xfrm>
            <a:off x="5791198" y="2152073"/>
            <a:ext cx="240146" cy="221672"/>
          </a:xfrm>
          <a:prstGeom prst="triangl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CE868D7-554C-4847-9EAA-870B53D90F09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 rot="16200000" flipH="1">
            <a:off x="7469150" y="815865"/>
            <a:ext cx="1306941" cy="442269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26B775D-4A6F-4243-B747-B7947C953E79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rot="16200000" flipV="1">
            <a:off x="6650958" y="1634059"/>
            <a:ext cx="1306941" cy="2786313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D73DDCB-5DF6-462B-95D6-9BDFF3D20BD7}"/>
              </a:ext>
            </a:extLst>
          </p:cNvPr>
          <p:cNvCxnSpPr>
            <a:stCxn id="11" idx="0"/>
            <a:endCxn id="13" idx="3"/>
          </p:cNvCxnSpPr>
          <p:nvPr/>
        </p:nvCxnSpPr>
        <p:spPr>
          <a:xfrm rot="16200000" flipV="1">
            <a:off x="5868556" y="2416461"/>
            <a:ext cx="1306941" cy="1221509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526BD72-992F-45C0-951C-09AA50A3B36A}"/>
              </a:ext>
            </a:extLst>
          </p:cNvPr>
          <p:cNvCxnSpPr>
            <a:stCxn id="9" idx="0"/>
            <a:endCxn id="13" idx="3"/>
          </p:cNvCxnSpPr>
          <p:nvPr/>
        </p:nvCxnSpPr>
        <p:spPr>
          <a:xfrm rot="5400000" flipH="1" flipV="1">
            <a:off x="4999183" y="2768598"/>
            <a:ext cx="1306941" cy="51723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26F75A2-B130-464C-BFD4-559869410A02}"/>
              </a:ext>
            </a:extLst>
          </p:cNvPr>
          <p:cNvCxnSpPr>
            <a:stCxn id="7" idx="0"/>
            <a:endCxn id="13" idx="3"/>
          </p:cNvCxnSpPr>
          <p:nvPr/>
        </p:nvCxnSpPr>
        <p:spPr>
          <a:xfrm rot="5400000" flipH="1" flipV="1">
            <a:off x="3380895" y="1150315"/>
            <a:ext cx="1306945" cy="3753807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240C5DB-04D6-49AA-A569-9576789B012B}"/>
              </a:ext>
            </a:extLst>
          </p:cNvPr>
          <p:cNvCxnSpPr>
            <a:stCxn id="8" idx="0"/>
            <a:endCxn id="13" idx="3"/>
          </p:cNvCxnSpPr>
          <p:nvPr/>
        </p:nvCxnSpPr>
        <p:spPr>
          <a:xfrm rot="5400000" flipH="1" flipV="1">
            <a:off x="4164063" y="1933478"/>
            <a:ext cx="1306941" cy="2187476"/>
          </a:xfrm>
          <a:prstGeom prst="bentConnector3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B74825A-F55A-4FC8-890F-E358D5EF3A1C}"/>
              </a:ext>
            </a:extLst>
          </p:cNvPr>
          <p:cNvSpPr/>
          <p:nvPr/>
        </p:nvSpPr>
        <p:spPr>
          <a:xfrm>
            <a:off x="5117983" y="6026517"/>
            <a:ext cx="1346430" cy="5071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Parser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B86465-3842-46DD-943F-EA9799EBAC9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791198" y="4082466"/>
            <a:ext cx="4542772" cy="143164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AD41F-F032-46F7-B4D5-DFAD36583B70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91198" y="4082466"/>
            <a:ext cx="2906386" cy="1431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0051D8-CB35-4DEC-BEA8-213F661DEF31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834301" y="4082466"/>
            <a:ext cx="1298479" cy="1431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4325D9E-36CD-40F2-89B7-1F8F2F5C350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394035" y="4082467"/>
            <a:ext cx="397162" cy="1405593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E4285D3-D42F-4BE7-A031-A469680AD4F7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5791197" y="5514108"/>
            <a:ext cx="1" cy="51240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FF0C808-6821-4B83-9A9D-D02956473F0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723795" y="4082469"/>
            <a:ext cx="2067402" cy="143163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26F1C4-8448-479A-B7D5-8F064803343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157464" y="4082473"/>
            <a:ext cx="3633733" cy="143163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8C36A28-A6C6-4E63-8420-4C1EBB303EF9}"/>
              </a:ext>
            </a:extLst>
          </p:cNvPr>
          <p:cNvSpPr txBox="1"/>
          <p:nvPr/>
        </p:nvSpPr>
        <p:spPr>
          <a:xfrm>
            <a:off x="5749345" y="5661846"/>
            <a:ext cx="11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creates</a:t>
            </a:r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65B70C28-DA76-4D4D-8D87-8943C0141C21}"/>
              </a:ext>
            </a:extLst>
          </p:cNvPr>
          <p:cNvSpPr/>
          <p:nvPr/>
        </p:nvSpPr>
        <p:spPr>
          <a:xfrm>
            <a:off x="6106701" y="5628679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FE5855-AD84-4A14-99A9-1A03313CBEE5}"/>
              </a:ext>
            </a:extLst>
          </p:cNvPr>
          <p:cNvSpPr txBox="1"/>
          <p:nvPr/>
        </p:nvSpPr>
        <p:spPr>
          <a:xfrm>
            <a:off x="1810424" y="4154011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643C6A5-B608-4C4C-B292-1C0493052C43}"/>
              </a:ext>
            </a:extLst>
          </p:cNvPr>
          <p:cNvSpPr txBox="1"/>
          <p:nvPr/>
        </p:nvSpPr>
        <p:spPr>
          <a:xfrm>
            <a:off x="3412445" y="4162492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6F092-B597-422E-AAF8-231C62B4BB6E}"/>
              </a:ext>
            </a:extLst>
          </p:cNvPr>
          <p:cNvSpPr txBox="1"/>
          <p:nvPr/>
        </p:nvSpPr>
        <p:spPr>
          <a:xfrm>
            <a:off x="4918229" y="4154005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4B8B36-FC02-4562-8BED-C981078C429C}"/>
              </a:ext>
            </a:extLst>
          </p:cNvPr>
          <p:cNvSpPr txBox="1"/>
          <p:nvPr/>
        </p:nvSpPr>
        <p:spPr>
          <a:xfrm>
            <a:off x="6245041" y="4162492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4CE2A-4A48-468F-8E2B-DC098BBAE5B1}"/>
              </a:ext>
            </a:extLst>
          </p:cNvPr>
          <p:cNvSpPr txBox="1"/>
          <p:nvPr/>
        </p:nvSpPr>
        <p:spPr>
          <a:xfrm>
            <a:off x="7488866" y="4167739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49FC640-FEA9-489E-B2AF-B6178E24A51C}"/>
              </a:ext>
            </a:extLst>
          </p:cNvPr>
          <p:cNvSpPr txBox="1"/>
          <p:nvPr/>
        </p:nvSpPr>
        <p:spPr>
          <a:xfrm>
            <a:off x="8744439" y="4154005"/>
            <a:ext cx="55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0..1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C457082-68CE-4F46-850E-7E52C1C388BD}"/>
              </a:ext>
            </a:extLst>
          </p:cNvPr>
          <p:cNvSpPr/>
          <p:nvPr/>
        </p:nvSpPr>
        <p:spPr>
          <a:xfrm>
            <a:off x="771525" y="1034474"/>
            <a:ext cx="10687048" cy="44749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2437C7-8804-4B91-A0D1-EA68AB9B44AB}"/>
              </a:ext>
            </a:extLst>
          </p:cNvPr>
          <p:cNvSpPr txBox="1"/>
          <p:nvPr/>
        </p:nvSpPr>
        <p:spPr>
          <a:xfrm>
            <a:off x="988347" y="1066485"/>
            <a:ext cx="2545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Command classes</a:t>
            </a:r>
          </a:p>
        </p:txBody>
      </p:sp>
    </p:spTree>
    <p:extLst>
      <p:ext uri="{BB962C8B-B14F-4D97-AF65-F5344CB8AC3E}">
        <p14:creationId xmlns:p14="http://schemas.microsoft.com/office/powerpoint/2010/main" val="48924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8BC78-E3FC-48D8-980A-6490AB05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74626"/>
            <a:ext cx="3087255" cy="567748"/>
          </a:xfrm>
        </p:spPr>
        <p:txBody>
          <a:bodyPr>
            <a:normAutofit/>
          </a:bodyPr>
          <a:lstStyle/>
          <a:p>
            <a:r>
              <a:rPr lang="en-SG" sz="2800" dirty="0">
                <a:latin typeface="+mn-lt"/>
              </a:rPr>
              <a:t>Storage Diagram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BF3CC-E7D9-481B-AB34-212E53EBA93A}"/>
              </a:ext>
            </a:extLst>
          </p:cNvPr>
          <p:cNvSpPr/>
          <p:nvPr/>
        </p:nvSpPr>
        <p:spPr>
          <a:xfrm>
            <a:off x="2283031" y="2737475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72ED1-EE87-4A20-B6E0-F0558A560512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388690" y="3101340"/>
            <a:ext cx="2348665" cy="17977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B0C4A49-6182-434B-B659-090DA62A9CD2}"/>
              </a:ext>
            </a:extLst>
          </p:cNvPr>
          <p:cNvSpPr/>
          <p:nvPr/>
        </p:nvSpPr>
        <p:spPr>
          <a:xfrm rot="5400000">
            <a:off x="5252975" y="2877205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B0395-E84B-451C-BFEA-9833014D4F96}"/>
              </a:ext>
            </a:extLst>
          </p:cNvPr>
          <p:cNvSpPr txBox="1"/>
          <p:nvPr/>
        </p:nvSpPr>
        <p:spPr>
          <a:xfrm>
            <a:off x="4029075" y="2737475"/>
            <a:ext cx="1341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loads/saves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F507F-E023-481A-9BFC-31159B743DC5}"/>
              </a:ext>
            </a:extLst>
          </p:cNvPr>
          <p:cNvSpPr txBox="1"/>
          <p:nvPr/>
        </p:nvSpPr>
        <p:spPr>
          <a:xfrm>
            <a:off x="5443336" y="3119316"/>
            <a:ext cx="29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947D4-92B2-4C0C-BD38-F19766A3A505}"/>
              </a:ext>
            </a:extLst>
          </p:cNvPr>
          <p:cNvSpPr/>
          <p:nvPr/>
        </p:nvSpPr>
        <p:spPr>
          <a:xfrm>
            <a:off x="4019551" y="1788314"/>
            <a:ext cx="5638800" cy="2771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D26409-1609-4554-9195-50D6B0E5B9F1}"/>
              </a:ext>
            </a:extLst>
          </p:cNvPr>
          <p:cNvSpPr txBox="1"/>
          <p:nvPr/>
        </p:nvSpPr>
        <p:spPr>
          <a:xfrm>
            <a:off x="8607939" y="1318308"/>
            <a:ext cx="138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Storage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970D884-EF66-47C5-A329-629476974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87211"/>
              </p:ext>
            </p:extLst>
          </p:nvPr>
        </p:nvGraphicFramePr>
        <p:xfrm>
          <a:off x="5737355" y="2233297"/>
          <a:ext cx="3644770" cy="1736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770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</a:t>
                      </a:r>
                      <a:r>
                        <a:rPr lang="en-SG" dirty="0" err="1"/>
                        <a:t>storageFile</a:t>
                      </a:r>
                      <a:r>
                        <a:rPr lang="en-SG" dirty="0"/>
                        <a:t>: File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+ load: </a:t>
                      </a:r>
                      <a:r>
                        <a:rPr lang="en-SG" dirty="0" err="1"/>
                        <a:t>ExpenditureList</a:t>
                      </a:r>
                      <a:endParaRPr lang="en-SG" dirty="0"/>
                    </a:p>
                    <a:p>
                      <a:r>
                        <a:rPr lang="en-SG" dirty="0"/>
                        <a:t>+ save(</a:t>
                      </a:r>
                      <a:r>
                        <a:rPr lang="en-SG" dirty="0" err="1"/>
                        <a:t>listToSave</a:t>
                      </a:r>
                      <a:r>
                        <a:rPr lang="en-SG" dirty="0"/>
                        <a:t>: </a:t>
                      </a:r>
                      <a:r>
                        <a:rPr lang="en-SG" dirty="0" err="1"/>
                        <a:t>ExpenditureList</a:t>
                      </a:r>
                      <a:r>
                        <a:rPr lang="en-SG" dirty="0"/>
                        <a:t>): void</a:t>
                      </a:r>
                    </a:p>
                  </a:txBody>
                  <a:tcP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970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192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Command Diagram</vt:lpstr>
      <vt:lpstr>Storage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Han Seah</dc:creator>
  <cp:lastModifiedBy>Lim Jie Rui</cp:lastModifiedBy>
  <cp:revision>35</cp:revision>
  <dcterms:created xsi:type="dcterms:W3CDTF">2022-03-21T12:53:37Z</dcterms:created>
  <dcterms:modified xsi:type="dcterms:W3CDTF">2022-03-23T15:51:19Z</dcterms:modified>
</cp:coreProperties>
</file>