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DDDDDD"/>
    <a:srgbClr val="CC99FF"/>
    <a:srgbClr val="CC66FF"/>
    <a:srgbClr val="FF66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C3B32-8D1D-4E72-AF28-F8246D44A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80B7A-03FF-4EB1-890E-B6A024756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EE51-4205-41E7-8AD6-BE5ECF09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4668F-89B4-4AB9-8112-6F32CCDB2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3E722-5400-486A-ACDC-34F59A0A1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51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4BAE1-52B8-4270-ACDE-1E372553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369D1-A663-47B2-8987-6509D52AD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6ED30-0AE9-4F16-904B-5C4FC24A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960A-E91D-4DBB-AC9B-61D3A3EB2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184EE-25EA-4BDC-A1A7-56F9890E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6919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7F4CA-1436-4D24-B64E-3F818B70FC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3DC64D-7E34-4A79-944E-BCB1E25CB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000A-9F90-49FB-B449-90A393C6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7C1E-2582-4FEB-A149-259704BD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79C27-E93A-4215-B215-56C7D1FE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1747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F391-C686-4812-B666-E314918A9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77CB2-792A-4747-A623-BA8104D5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994E0-3147-4B06-8EA4-40701CAC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1327D-7C3D-43B9-9731-67BC00A71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8CFA5-189B-4574-B66B-2A3A4261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343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76A0-4969-42DD-9FB7-AE193A6DE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EAABF-A214-4195-89A7-8E6DEC3DD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C9AD-9CC6-4DD3-B669-6DE3BDCA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D04B-E4A2-458D-91C9-2D29277B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AF75-2FCE-42EF-A994-6A57AF6D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8241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6051-925A-49E3-B057-8564C74F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B44C-7D57-4709-96CD-6D70D6B21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1F5A1-7FFC-4674-A41F-C9744B265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B7C9F-157A-4875-A27F-A3EA0B6A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8D3BA-A176-48D0-B0D5-DB94D8C4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6977-1A9A-4439-ABFD-E23F20A0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95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1103-222A-4ECB-A19D-AF51FE3AB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682C2-3DB6-4E63-A877-0B9F5CD82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0B856-1930-494B-A644-AFAE98DB8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D61AE-6902-4A84-88A2-76653AD68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592D5-7487-42B1-9CEF-B9F1F1D9F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242FA-6410-42CF-B768-8CD6184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D57CC-05A9-4519-8130-65E4013E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74A5D-210C-4E40-9F0D-829159B3B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671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05C6E-FEE3-45F7-9113-0AAFAA34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34176-41E1-4283-902A-8D560FC69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81193-FA8C-47E3-8ADF-12AEAB50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CC159-8944-452E-BADF-CCBE595D1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542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3EE0F-14DD-4131-983B-5491D5ED9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27506-ED7D-465A-B482-B90BC1D0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F3CA4-8164-4B2E-ACCC-882D898FA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288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D918-AF5B-4CD6-93E4-F895C2A0F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D461-3559-4A0A-928E-E5162BFAB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B710F-8EC3-494A-B409-6D2B6C840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6AC53-E73A-4076-A449-C381B2F8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FFDE4-6A9E-4329-B4E0-C5408CA6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1BE52-FDD3-4DAA-9FA0-AED4BD15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1110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5E70-1B62-4C9C-AF29-DB84943E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31D0A-6B0C-47F2-A715-92873032C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14DD7-BD91-49CD-BE1D-1097A1871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93D0-9B25-4031-AB34-061EB179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03D5-F1B6-433B-AEBF-A0D421B4E27D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C7DE6-B4FE-49A5-8974-6D69BC5F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B6A0E-F64A-455F-8DBF-C6222C7E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161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2073B9-4285-4CB0-9ACC-DE9205C2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1DDDB-48E7-4F76-BD79-582A318CB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95EAE-6B04-42D4-8C88-2C9ACB13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B03D5-F1B6-433B-AEBF-A0D421B4E27D}" type="datetimeFigureOut">
              <a:rPr lang="en-SG" smtClean="0"/>
              <a:t>22/3/2022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C648E-9DA8-49CE-A549-8E55F7403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F3595-94BE-43A5-A0B5-05AB7BB8C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EB329-4369-48AC-85C3-E9F7AF782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881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5">
            <a:extLst>
              <a:ext uri="{FF2B5EF4-FFF2-40B4-BE49-F238E27FC236}">
                <a16:creationId xmlns:a16="http://schemas.microsoft.com/office/drawing/2014/main" id="{B335D7C4-4ED4-4209-AFAA-E0BDCB73B130}"/>
              </a:ext>
            </a:extLst>
          </p:cNvPr>
          <p:cNvSpPr txBox="1"/>
          <p:nvPr/>
        </p:nvSpPr>
        <p:spPr>
          <a:xfrm>
            <a:off x="242597" y="150142"/>
            <a:ext cx="329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Architecture Diagram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151BE7F-0AA1-4807-BCCC-0F410F57682F}"/>
              </a:ext>
            </a:extLst>
          </p:cNvPr>
          <p:cNvGrpSpPr/>
          <p:nvPr/>
        </p:nvGrpSpPr>
        <p:grpSpPr>
          <a:xfrm>
            <a:off x="3820483" y="973352"/>
            <a:ext cx="3890656" cy="4682201"/>
            <a:chOff x="3967132" y="947473"/>
            <a:chExt cx="3890656" cy="4682201"/>
          </a:xfrm>
        </p:grpSpPr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50406F75-38B7-4F96-8789-DFE2C0B97940}"/>
                </a:ext>
              </a:extLst>
            </p:cNvPr>
            <p:cNvGrpSpPr/>
            <p:nvPr/>
          </p:nvGrpSpPr>
          <p:grpSpPr>
            <a:xfrm>
              <a:off x="3967132" y="947473"/>
              <a:ext cx="3890656" cy="4682201"/>
              <a:chOff x="4053396" y="680054"/>
              <a:chExt cx="3890656" cy="468220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198618-2246-4515-9A10-5429C170817C}"/>
                  </a:ext>
                </a:extLst>
              </p:cNvPr>
              <p:cNvSpPr/>
              <p:nvPr/>
            </p:nvSpPr>
            <p:spPr>
              <a:xfrm>
                <a:off x="4288049" y="3760996"/>
                <a:ext cx="1346430" cy="50712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Storage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C0905ED-2844-4614-AEC7-F2EDB1AA29F8}"/>
                  </a:ext>
                </a:extLst>
              </p:cNvPr>
              <p:cNvSpPr/>
              <p:nvPr/>
            </p:nvSpPr>
            <p:spPr>
              <a:xfrm>
                <a:off x="5325509" y="2835253"/>
                <a:ext cx="1346430" cy="507127"/>
              </a:xfrm>
              <a:prstGeom prst="rect">
                <a:avLst/>
              </a:prstGeom>
              <a:solidFill>
                <a:srgbClr val="DDDDDD"/>
              </a:solidFill>
              <a:ln>
                <a:solidFill>
                  <a:srgbClr val="DDDDD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MMM*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111855A-DC4C-4990-A6D7-990B988B50CE}"/>
                  </a:ext>
                </a:extLst>
              </p:cNvPr>
              <p:cNvSpPr/>
              <p:nvPr/>
            </p:nvSpPr>
            <p:spPr>
              <a:xfrm>
                <a:off x="6393641" y="1900128"/>
                <a:ext cx="1346430" cy="507127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Parser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63CC7F0-F388-46ED-BFAA-654C5E439DC8}"/>
                  </a:ext>
                </a:extLst>
              </p:cNvPr>
              <p:cNvSpPr/>
              <p:nvPr/>
            </p:nvSpPr>
            <p:spPr>
              <a:xfrm>
                <a:off x="6393641" y="3758499"/>
                <a:ext cx="1346430" cy="507127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rgbClr val="FF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Commands</a:t>
                </a:r>
              </a:p>
            </p:txBody>
          </p:sp>
          <p:pic>
            <p:nvPicPr>
              <p:cNvPr id="10" name="Graphic 9" descr="Man with solid fill">
                <a:extLst>
                  <a:ext uri="{FF2B5EF4-FFF2-40B4-BE49-F238E27FC236}">
                    <a16:creationId xmlns:a16="http://schemas.microsoft.com/office/drawing/2014/main" id="{FBE3F5B1-061A-4FFC-A204-BB65BDC0F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602799" y="680054"/>
                <a:ext cx="716930" cy="670717"/>
              </a:xfrm>
              <a:prstGeom prst="rect">
                <a:avLst/>
              </a:prstGeom>
            </p:spPr>
          </p:pic>
          <p:pic>
            <p:nvPicPr>
              <p:cNvPr id="12" name="Graphic 11" descr="Document with solid fill">
                <a:extLst>
                  <a:ext uri="{FF2B5EF4-FFF2-40B4-BE49-F238E27FC236}">
                    <a16:creationId xmlns:a16="http://schemas.microsoft.com/office/drawing/2014/main" id="{A1FBE52C-7B42-4C04-B829-B33C3ADAF7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95514" y="4677908"/>
                <a:ext cx="731500" cy="684347"/>
              </a:xfrm>
              <a:prstGeom prst="rect">
                <a:avLst/>
              </a:prstGeom>
            </p:spPr>
          </p:pic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38AFFA-E8B6-478B-9DC2-5A07FD029660}"/>
                  </a:ext>
                </a:extLst>
              </p:cNvPr>
              <p:cNvSpPr/>
              <p:nvPr/>
            </p:nvSpPr>
            <p:spPr>
              <a:xfrm>
                <a:off x="4288049" y="1900128"/>
                <a:ext cx="1346430" cy="507127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SG" sz="1600" b="1" dirty="0">
                    <a:solidFill>
                      <a:schemeClr val="tx1"/>
                    </a:solidFill>
                  </a:rPr>
                  <a:t>Ui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593FCD3-2958-4B76-8537-F5F42233C512}"/>
                  </a:ext>
                </a:extLst>
              </p:cNvPr>
              <p:cNvSpPr/>
              <p:nvPr/>
            </p:nvSpPr>
            <p:spPr>
              <a:xfrm>
                <a:off x="4053396" y="1639019"/>
                <a:ext cx="3890656" cy="28281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E12D4010-21E0-47DA-B9F0-49F670B1A5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6019" y="4265626"/>
                <a:ext cx="0" cy="407916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908AB8AE-FA80-41D5-BE1E-077AE67B3291}"/>
                  </a:ext>
                </a:extLst>
              </p:cNvPr>
              <p:cNvCxnSpPr>
                <a:cxnSpLocks/>
                <a:stCxn id="10" idx="2"/>
                <a:endCxn id="25" idx="0"/>
              </p:cNvCxnSpPr>
              <p:nvPr/>
            </p:nvCxnSpPr>
            <p:spPr>
              <a:xfrm>
                <a:off x="4961264" y="1350771"/>
                <a:ext cx="0" cy="549357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86BA475F-20D0-4017-B8C2-511AF223D2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3931" y="4265626"/>
                <a:ext cx="0" cy="407916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DAACA2B5-1BAF-40AC-B5CD-49177EDF54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641" y="2416637"/>
                <a:ext cx="421227" cy="406737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88FEDE0F-3F01-434F-BE09-CEB8401F05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0361" y="3334811"/>
                <a:ext cx="476975" cy="423688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715C8320-AEE9-4B8F-A8E6-8B4053445B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7503" y="3334811"/>
                <a:ext cx="476975" cy="427998"/>
              </a:xfrm>
              <a:prstGeom prst="straightConnector1">
                <a:avLst/>
              </a:prstGeom>
              <a:ln w="2857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85C60E07-B868-4D30-AF9B-FC5DE3988B5D}"/>
                </a:ext>
              </a:extLst>
            </p:cNvPr>
            <p:cNvCxnSpPr>
              <a:cxnSpLocks/>
            </p:cNvCxnSpPr>
            <p:nvPr/>
          </p:nvCxnSpPr>
          <p:spPr>
            <a:xfrm>
              <a:off x="5071240" y="2669602"/>
              <a:ext cx="476975" cy="430574"/>
            </a:xfrm>
            <a:prstGeom prst="straightConnector1">
              <a:avLst/>
            </a:prstGeom>
            <a:ln w="2857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475B7204-E14C-49FE-899F-82F1BEABFD98}"/>
              </a:ext>
            </a:extLst>
          </p:cNvPr>
          <p:cNvSpPr txBox="1"/>
          <p:nvPr/>
        </p:nvSpPr>
        <p:spPr>
          <a:xfrm>
            <a:off x="6977137" y="5803958"/>
            <a:ext cx="1468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*MindMyMoney</a:t>
            </a:r>
          </a:p>
        </p:txBody>
      </p:sp>
    </p:spTree>
    <p:extLst>
      <p:ext uri="{BB962C8B-B14F-4D97-AF65-F5344CB8AC3E}">
        <p14:creationId xmlns:p14="http://schemas.microsoft.com/office/powerpoint/2010/main" val="1826581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ED50AE-DE4D-422A-941C-554F09356ADA}"/>
              </a:ext>
            </a:extLst>
          </p:cNvPr>
          <p:cNvSpPr txBox="1"/>
          <p:nvPr/>
        </p:nvSpPr>
        <p:spPr>
          <a:xfrm>
            <a:off x="242597" y="150142"/>
            <a:ext cx="329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Sequence Diagram</a:t>
            </a:r>
          </a:p>
        </p:txBody>
      </p:sp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3E64CF9F-3198-44F4-8AC8-D6C6DAAE0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251" y="999227"/>
            <a:ext cx="716930" cy="6707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E77371-3A3E-4B85-84D0-4EB2B3632FCD}"/>
              </a:ext>
            </a:extLst>
          </p:cNvPr>
          <p:cNvSpPr txBox="1"/>
          <p:nvPr/>
        </p:nvSpPr>
        <p:spPr>
          <a:xfrm>
            <a:off x="478113" y="1603476"/>
            <a:ext cx="689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User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D990C4-B736-4009-B6BC-59897F7DD9BD}"/>
              </a:ext>
            </a:extLst>
          </p:cNvPr>
          <p:cNvCxnSpPr>
            <a:cxnSpLocks/>
          </p:cNvCxnSpPr>
          <p:nvPr/>
        </p:nvCxnSpPr>
        <p:spPr>
          <a:xfrm>
            <a:off x="822964" y="2036863"/>
            <a:ext cx="0" cy="409334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97B0914-A24F-4840-A537-2D2F40836F37}"/>
              </a:ext>
            </a:extLst>
          </p:cNvPr>
          <p:cNvSpPr/>
          <p:nvPr/>
        </p:nvSpPr>
        <p:spPr>
          <a:xfrm>
            <a:off x="3296287" y="987100"/>
            <a:ext cx="1346430" cy="507127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:Ui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37A40-E593-46B9-9E1F-8AF61BB75A06}"/>
              </a:ext>
            </a:extLst>
          </p:cNvPr>
          <p:cNvSpPr/>
          <p:nvPr/>
        </p:nvSpPr>
        <p:spPr>
          <a:xfrm>
            <a:off x="5133336" y="982084"/>
            <a:ext cx="1346430" cy="5071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:Parser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99588-B125-4050-95A3-E80759BD3E06}"/>
              </a:ext>
            </a:extLst>
          </p:cNvPr>
          <p:cNvSpPr/>
          <p:nvPr/>
        </p:nvSpPr>
        <p:spPr>
          <a:xfrm>
            <a:off x="6970385" y="982083"/>
            <a:ext cx="1346430" cy="507127"/>
          </a:xfrm>
          <a:prstGeom prst="rect">
            <a:avLst/>
          </a:prstGeom>
          <a:solidFill>
            <a:srgbClr val="FF5050"/>
          </a:solidFill>
          <a:ln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:Commands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471EF8-413E-46D6-BD32-493E7D35C769}"/>
              </a:ext>
            </a:extLst>
          </p:cNvPr>
          <p:cNvSpPr/>
          <p:nvPr/>
        </p:nvSpPr>
        <p:spPr>
          <a:xfrm>
            <a:off x="1459238" y="990745"/>
            <a:ext cx="1346430" cy="507127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:MMM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7D391F-F0BD-45FC-AB03-D554F3E8668D}"/>
              </a:ext>
            </a:extLst>
          </p:cNvPr>
          <p:cNvSpPr/>
          <p:nvPr/>
        </p:nvSpPr>
        <p:spPr>
          <a:xfrm>
            <a:off x="8807434" y="982082"/>
            <a:ext cx="1346430" cy="50712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chemeClr val="tx1"/>
                </a:solidFill>
              </a:rPr>
              <a:t>:Storage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625949-5AD9-4171-808E-752E477733A1}"/>
              </a:ext>
            </a:extLst>
          </p:cNvPr>
          <p:cNvCxnSpPr>
            <a:cxnSpLocks/>
          </p:cNvCxnSpPr>
          <p:nvPr/>
        </p:nvCxnSpPr>
        <p:spPr>
          <a:xfrm>
            <a:off x="2128248" y="1506354"/>
            <a:ext cx="0" cy="46238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1122C1-93E1-409A-B2AC-014C35257968}"/>
              </a:ext>
            </a:extLst>
          </p:cNvPr>
          <p:cNvCxnSpPr>
            <a:cxnSpLocks/>
          </p:cNvCxnSpPr>
          <p:nvPr/>
        </p:nvCxnSpPr>
        <p:spPr>
          <a:xfrm>
            <a:off x="9480649" y="1497872"/>
            <a:ext cx="0" cy="46238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2F233A-FAAD-4527-A636-D3EB4D670385}"/>
              </a:ext>
            </a:extLst>
          </p:cNvPr>
          <p:cNvCxnSpPr>
            <a:cxnSpLocks/>
          </p:cNvCxnSpPr>
          <p:nvPr/>
        </p:nvCxnSpPr>
        <p:spPr>
          <a:xfrm>
            <a:off x="3963970" y="1506354"/>
            <a:ext cx="0" cy="46238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3A709EC-3CCF-49B2-B15B-345CDE081045}"/>
              </a:ext>
            </a:extLst>
          </p:cNvPr>
          <p:cNvCxnSpPr>
            <a:cxnSpLocks/>
          </p:cNvCxnSpPr>
          <p:nvPr/>
        </p:nvCxnSpPr>
        <p:spPr>
          <a:xfrm>
            <a:off x="7643600" y="1506354"/>
            <a:ext cx="0" cy="46238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2DF709-E2F3-4F50-A6BF-00AC961F3D5B}"/>
              </a:ext>
            </a:extLst>
          </p:cNvPr>
          <p:cNvCxnSpPr>
            <a:cxnSpLocks/>
          </p:cNvCxnSpPr>
          <p:nvPr/>
        </p:nvCxnSpPr>
        <p:spPr>
          <a:xfrm>
            <a:off x="5806551" y="1497872"/>
            <a:ext cx="0" cy="462385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1F2E43-9430-4430-8BDB-D32A8817D595}"/>
              </a:ext>
            </a:extLst>
          </p:cNvPr>
          <p:cNvSpPr txBox="1"/>
          <p:nvPr/>
        </p:nvSpPr>
        <p:spPr>
          <a:xfrm>
            <a:off x="2430808" y="1895238"/>
            <a:ext cx="144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“add shoes 100”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6D70239-0421-43E7-BF99-BED90AFDBF33}"/>
              </a:ext>
            </a:extLst>
          </p:cNvPr>
          <p:cNvSpPr/>
          <p:nvPr/>
        </p:nvSpPr>
        <p:spPr>
          <a:xfrm>
            <a:off x="3900489" y="1784497"/>
            <a:ext cx="131743" cy="79163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7970E1-7131-4DEE-BB93-738083AF7905}"/>
              </a:ext>
            </a:extLst>
          </p:cNvPr>
          <p:cNvCxnSpPr>
            <a:cxnSpLocks/>
          </p:cNvCxnSpPr>
          <p:nvPr/>
        </p:nvCxnSpPr>
        <p:spPr>
          <a:xfrm flipV="1">
            <a:off x="2132453" y="1791952"/>
            <a:ext cx="1789292" cy="6533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B37736A-65A7-49C7-B9B5-34C44E4772CF}"/>
              </a:ext>
            </a:extLst>
          </p:cNvPr>
          <p:cNvSpPr txBox="1"/>
          <p:nvPr/>
        </p:nvSpPr>
        <p:spPr>
          <a:xfrm>
            <a:off x="2585184" y="1516055"/>
            <a:ext cx="1128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readInput()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AEF8E2B-4B8E-484A-B3F5-6AAA1EA9DD64}"/>
              </a:ext>
            </a:extLst>
          </p:cNvPr>
          <p:cNvCxnSpPr>
            <a:cxnSpLocks/>
          </p:cNvCxnSpPr>
          <p:nvPr/>
        </p:nvCxnSpPr>
        <p:spPr>
          <a:xfrm flipH="1">
            <a:off x="2186841" y="2576131"/>
            <a:ext cx="1700441" cy="0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B5E76FD-714F-41CD-B825-3BC555B77AFE}"/>
              </a:ext>
            </a:extLst>
          </p:cNvPr>
          <p:cNvSpPr/>
          <p:nvPr/>
        </p:nvSpPr>
        <p:spPr>
          <a:xfrm>
            <a:off x="2063545" y="1784497"/>
            <a:ext cx="131006" cy="4354194"/>
          </a:xfrm>
          <a:prstGeom prst="rect">
            <a:avLst/>
          </a:prstGeom>
          <a:solidFill>
            <a:srgbClr val="DDDDDD"/>
          </a:solidFill>
          <a:ln>
            <a:solidFill>
              <a:srgbClr val="DDDD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F42C51-8DB6-4AC2-8034-9025CB6DF4BE}"/>
              </a:ext>
            </a:extLst>
          </p:cNvPr>
          <p:cNvCxnSpPr>
            <a:cxnSpLocks/>
          </p:cNvCxnSpPr>
          <p:nvPr/>
        </p:nvCxnSpPr>
        <p:spPr>
          <a:xfrm>
            <a:off x="822964" y="2180314"/>
            <a:ext cx="307277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02D4098-D631-4157-8A7A-59EAF8121779}"/>
              </a:ext>
            </a:extLst>
          </p:cNvPr>
          <p:cNvSpPr txBox="1"/>
          <p:nvPr/>
        </p:nvSpPr>
        <p:spPr>
          <a:xfrm>
            <a:off x="2426184" y="2284390"/>
            <a:ext cx="1447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“add shoes 100”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D70071F-A523-47F4-B8B0-6A759B1092DB}"/>
              </a:ext>
            </a:extLst>
          </p:cNvPr>
          <p:cNvGrpSpPr/>
          <p:nvPr/>
        </p:nvGrpSpPr>
        <p:grpSpPr>
          <a:xfrm>
            <a:off x="2186841" y="2709296"/>
            <a:ext cx="3754045" cy="811584"/>
            <a:chOff x="2182181" y="2531754"/>
            <a:chExt cx="3754045" cy="8115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C6F05E8-7D4F-47CA-8EF1-036EE53ECC61}"/>
                </a:ext>
              </a:extLst>
            </p:cNvPr>
            <p:cNvSpPr/>
            <p:nvPr/>
          </p:nvSpPr>
          <p:spPr>
            <a:xfrm>
              <a:off x="5744660" y="2829246"/>
              <a:ext cx="130262" cy="50844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118B81D-77DE-409A-91C3-04585273BDCB}"/>
                </a:ext>
              </a:extLst>
            </p:cNvPr>
            <p:cNvSpPr txBox="1"/>
            <p:nvPr/>
          </p:nvSpPr>
          <p:spPr>
            <a:xfrm>
              <a:off x="4188432" y="2531754"/>
              <a:ext cx="1679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parseCommand()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96935BC-DFC3-4B09-9C24-E696C6166A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2181" y="2826577"/>
              <a:ext cx="3554011" cy="6533"/>
            </a:xfrm>
            <a:prstGeom prst="straightConnector1">
              <a:avLst/>
            </a:prstGeom>
            <a:ln w="285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4EB64E0-4EA8-47F4-BDCB-6575F10759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293" y="3335745"/>
              <a:ext cx="3562479" cy="0"/>
            </a:xfrm>
            <a:prstGeom prst="straightConnector1">
              <a:avLst/>
            </a:prstGeom>
            <a:ln w="2857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6DF30AB-E6B8-4562-8E03-8CE59AD2664B}"/>
                </a:ext>
              </a:extLst>
            </p:cNvPr>
            <p:cNvSpPr txBox="1"/>
            <p:nvPr/>
          </p:nvSpPr>
          <p:spPr>
            <a:xfrm>
              <a:off x="4257017" y="3035561"/>
              <a:ext cx="1679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AddCommand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7953717-A9DD-4775-ABF4-D3B773E5FD9B}"/>
              </a:ext>
            </a:extLst>
          </p:cNvPr>
          <p:cNvGrpSpPr/>
          <p:nvPr/>
        </p:nvGrpSpPr>
        <p:grpSpPr>
          <a:xfrm>
            <a:off x="2170204" y="3619045"/>
            <a:ext cx="5538527" cy="787119"/>
            <a:chOff x="2170204" y="3395764"/>
            <a:chExt cx="5538527" cy="78711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D5C371-0AC1-4EBB-809C-D453B6883215}"/>
                </a:ext>
              </a:extLst>
            </p:cNvPr>
            <p:cNvSpPr txBox="1"/>
            <p:nvPr/>
          </p:nvSpPr>
          <p:spPr>
            <a:xfrm>
              <a:off x="5901704" y="3395764"/>
              <a:ext cx="1673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executeCommand()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12FCAB8-BAAB-40D1-A3DA-FC9E516734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0204" y="3683477"/>
              <a:ext cx="5405026" cy="3005"/>
            </a:xfrm>
            <a:prstGeom prst="straightConnector1">
              <a:avLst/>
            </a:prstGeom>
            <a:ln w="28575" cap="flat" cmpd="sng" algn="ctr">
              <a:solidFill>
                <a:srgbClr val="FF505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D9A13F1-2897-4358-A080-01C864811C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293" y="4176614"/>
              <a:ext cx="5382434" cy="0"/>
            </a:xfrm>
            <a:prstGeom prst="straightConnector1">
              <a:avLst/>
            </a:prstGeom>
            <a:ln w="28575" cap="flat" cmpd="sng" algn="ctr">
              <a:solidFill>
                <a:srgbClr val="FF505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16ED215-BEC8-48DC-BAE3-DA0328746A65}"/>
                </a:ext>
              </a:extLst>
            </p:cNvPr>
            <p:cNvSpPr/>
            <p:nvPr/>
          </p:nvSpPr>
          <p:spPr>
            <a:xfrm>
              <a:off x="7578469" y="3674443"/>
              <a:ext cx="130262" cy="508440"/>
            </a:xfrm>
            <a:prstGeom prst="rect">
              <a:avLst/>
            </a:prstGeom>
            <a:solidFill>
              <a:srgbClr val="FF5050"/>
            </a:solidFill>
            <a:ln>
              <a:solidFill>
                <a:srgbClr val="FF5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1EEC786-E915-4256-AC32-3CEFCFD3253B}"/>
              </a:ext>
            </a:extLst>
          </p:cNvPr>
          <p:cNvGrpSpPr/>
          <p:nvPr/>
        </p:nvGrpSpPr>
        <p:grpSpPr>
          <a:xfrm>
            <a:off x="2170204" y="4511236"/>
            <a:ext cx="7354529" cy="804180"/>
            <a:chOff x="2195293" y="4234039"/>
            <a:chExt cx="7354529" cy="804180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C8C139A-858C-443D-9291-F677014F4EE3}"/>
                </a:ext>
              </a:extLst>
            </p:cNvPr>
            <p:cNvCxnSpPr>
              <a:cxnSpLocks/>
            </p:cNvCxnSpPr>
            <p:nvPr/>
          </p:nvCxnSpPr>
          <p:spPr>
            <a:xfrm>
              <a:off x="2195293" y="4537621"/>
              <a:ext cx="7213306" cy="0"/>
            </a:xfrm>
            <a:prstGeom prst="straightConnector1">
              <a:avLst/>
            </a:prstGeom>
            <a:ln w="28575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2225A1E-E399-4637-A4CC-27EBB94BA516}"/>
                </a:ext>
              </a:extLst>
            </p:cNvPr>
            <p:cNvSpPr txBox="1"/>
            <p:nvPr/>
          </p:nvSpPr>
          <p:spPr>
            <a:xfrm>
              <a:off x="8288690" y="4234039"/>
              <a:ext cx="6316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400" dirty="0"/>
                <a:t>save()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2CED473-34DD-4BB2-B17C-76B9BC1EA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5293" y="5035470"/>
              <a:ext cx="7212447" cy="0"/>
            </a:xfrm>
            <a:prstGeom prst="straightConnector1">
              <a:avLst/>
            </a:prstGeom>
            <a:ln w="28575" cap="flat" cmpd="sng" algn="ctr">
              <a:solidFill>
                <a:srgbClr val="FFC000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5A69417-9E5C-4E8D-AD06-21EF4C290399}"/>
                </a:ext>
              </a:extLst>
            </p:cNvPr>
            <p:cNvSpPr/>
            <p:nvPr/>
          </p:nvSpPr>
          <p:spPr>
            <a:xfrm>
              <a:off x="9419560" y="4529779"/>
              <a:ext cx="130262" cy="5084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65259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EB9AED-2ED5-4F24-8B6D-00332EB94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219256"/>
              </p:ext>
            </p:extLst>
          </p:nvPr>
        </p:nvGraphicFramePr>
        <p:xfrm>
          <a:off x="3155321" y="2251428"/>
          <a:ext cx="2506822" cy="20313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06822">
                  <a:extLst>
                    <a:ext uri="{9D8B030D-6E8A-4147-A177-3AD203B41FA5}">
                      <a16:colId xmlns:a16="http://schemas.microsoft.com/office/drawing/2014/main" val="950742719"/>
                    </a:ext>
                  </a:extLst>
                </a:gridCol>
              </a:tblGrid>
              <a:tr h="444258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Ui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90691"/>
                  </a:ext>
                </a:extLst>
              </a:tr>
              <a:tr h="672665">
                <a:tc>
                  <a:txBody>
                    <a:bodyPr/>
                    <a:lstStyle/>
                    <a:p>
                      <a:r>
                        <a:rPr lang="en-SG" u="sng" dirty="0"/>
                        <a:t>+ PROMPT: string = “&gt;”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en-SG" u="none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926668"/>
                  </a:ext>
                </a:extLst>
              </a:tr>
              <a:tr h="816985">
                <a:tc>
                  <a:txBody>
                    <a:bodyPr/>
                    <a:lstStyle/>
                    <a:p>
                      <a:r>
                        <a:rPr lang="en-SG" dirty="0"/>
                        <a:t>+ printIntro(): void</a:t>
                      </a:r>
                    </a:p>
                    <a:p>
                      <a:r>
                        <a:rPr lang="en-SG" dirty="0"/>
                        <a:t>+ readInput(): String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93355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CCDF8154-BD65-49E5-B2FC-9978F2BF5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4166"/>
              </p:ext>
            </p:extLst>
          </p:nvPr>
        </p:nvGraphicFramePr>
        <p:xfrm>
          <a:off x="7230442" y="2506046"/>
          <a:ext cx="211079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790">
                  <a:extLst>
                    <a:ext uri="{9D8B030D-6E8A-4147-A177-3AD203B41FA5}">
                      <a16:colId xmlns:a16="http://schemas.microsoft.com/office/drawing/2014/main" val="963934271"/>
                    </a:ext>
                  </a:extLst>
                </a:gridCol>
              </a:tblGrid>
              <a:tr h="553553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{abstract}</a:t>
                      </a:r>
                    </a:p>
                    <a:p>
                      <a:pPr algn="ctr"/>
                      <a:r>
                        <a:rPr lang="en-SG" b="1" dirty="0">
                          <a:solidFill>
                            <a:schemeClr val="tx1"/>
                          </a:solidFill>
                        </a:rPr>
                        <a:t>PrintStrings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884938"/>
                  </a:ext>
                </a:extLst>
              </a:tr>
              <a:tr h="603444">
                <a:tc>
                  <a:txBody>
                    <a:bodyPr/>
                    <a:lstStyle/>
                    <a:p>
                      <a:r>
                        <a:rPr lang="en-SG" u="sng" dirty="0"/>
                        <a:t>+ tips: String[]</a:t>
                      </a:r>
                    </a:p>
                    <a:p>
                      <a:endParaRPr lang="en-SG" u="sng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064302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B20E05-8F96-4BF2-AAC5-87A2DA57DCC3}"/>
              </a:ext>
            </a:extLst>
          </p:cNvPr>
          <p:cNvCxnSpPr>
            <a:cxnSpLocks/>
          </p:cNvCxnSpPr>
          <p:nvPr/>
        </p:nvCxnSpPr>
        <p:spPr>
          <a:xfrm>
            <a:off x="5662143" y="3248970"/>
            <a:ext cx="1581705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C7CF0A5-3D3F-42A8-ABC0-AC3A5620A5D3}"/>
              </a:ext>
            </a:extLst>
          </p:cNvPr>
          <p:cNvSpPr/>
          <p:nvPr/>
        </p:nvSpPr>
        <p:spPr>
          <a:xfrm>
            <a:off x="3855900" y="847264"/>
            <a:ext cx="1105659" cy="7636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MMM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89634C-7EFD-4FED-991E-5EFEAD39644F}"/>
              </a:ext>
            </a:extLst>
          </p:cNvPr>
          <p:cNvCxnSpPr>
            <a:cxnSpLocks/>
            <a:stCxn id="39" idx="2"/>
            <a:endCxn id="6" idx="0"/>
          </p:cNvCxnSpPr>
          <p:nvPr/>
        </p:nvCxnSpPr>
        <p:spPr>
          <a:xfrm>
            <a:off x="4408730" y="1610947"/>
            <a:ext cx="2" cy="64048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774BD79-76BB-416A-A071-08CD33BD4E55}"/>
              </a:ext>
            </a:extLst>
          </p:cNvPr>
          <p:cNvSpPr/>
          <p:nvPr/>
        </p:nvSpPr>
        <p:spPr>
          <a:xfrm>
            <a:off x="3055511" y="1925171"/>
            <a:ext cx="6382137" cy="27714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9A7DC1-7336-468A-8A8D-5FEB673BA826}"/>
              </a:ext>
            </a:extLst>
          </p:cNvPr>
          <p:cNvSpPr txBox="1"/>
          <p:nvPr/>
        </p:nvSpPr>
        <p:spPr>
          <a:xfrm>
            <a:off x="8875048" y="1485859"/>
            <a:ext cx="466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UI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5428F0-69ED-47BD-B5D2-1004AC34A1AB}"/>
              </a:ext>
            </a:extLst>
          </p:cNvPr>
          <p:cNvSpPr txBox="1"/>
          <p:nvPr/>
        </p:nvSpPr>
        <p:spPr>
          <a:xfrm>
            <a:off x="5763122" y="2879638"/>
            <a:ext cx="110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uses tips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838A7DE7-5771-4037-A352-5FB89E6728E7}"/>
              </a:ext>
            </a:extLst>
          </p:cNvPr>
          <p:cNvSpPr/>
          <p:nvPr/>
        </p:nvSpPr>
        <p:spPr>
          <a:xfrm rot="5400000">
            <a:off x="6750982" y="3029629"/>
            <a:ext cx="132177" cy="102384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8B79DC-C152-4C38-AAE7-D1D6950C1D1F}"/>
              </a:ext>
            </a:extLst>
          </p:cNvPr>
          <p:cNvSpPr txBox="1"/>
          <p:nvPr/>
        </p:nvSpPr>
        <p:spPr>
          <a:xfrm>
            <a:off x="4408729" y="1953413"/>
            <a:ext cx="30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21E869-D6ED-4DD7-A1CF-4DCD084C0B2E}"/>
              </a:ext>
            </a:extLst>
          </p:cNvPr>
          <p:cNvSpPr txBox="1"/>
          <p:nvPr/>
        </p:nvSpPr>
        <p:spPr>
          <a:xfrm>
            <a:off x="8654499" y="6421034"/>
            <a:ext cx="388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*some attributes/methods omitted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FF219D5-9AA6-481E-9BEF-7FCE8F0DEF5E}"/>
              </a:ext>
            </a:extLst>
          </p:cNvPr>
          <p:cNvSpPr txBox="1"/>
          <p:nvPr/>
        </p:nvSpPr>
        <p:spPr>
          <a:xfrm>
            <a:off x="242597" y="150142"/>
            <a:ext cx="329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UI Diagram</a:t>
            </a:r>
          </a:p>
        </p:txBody>
      </p:sp>
    </p:spTree>
    <p:extLst>
      <p:ext uri="{BB962C8B-B14F-4D97-AF65-F5344CB8AC3E}">
        <p14:creationId xmlns:p14="http://schemas.microsoft.com/office/powerpoint/2010/main" val="39393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DE8F546-A8ED-4DB6-8B84-B0833B4B4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59604"/>
              </p:ext>
            </p:extLst>
          </p:nvPr>
        </p:nvGraphicFramePr>
        <p:xfrm>
          <a:off x="3013255" y="2062359"/>
          <a:ext cx="3818295" cy="13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295">
                  <a:extLst>
                    <a:ext uri="{9D8B030D-6E8A-4147-A177-3AD203B41FA5}">
                      <a16:colId xmlns:a16="http://schemas.microsoft.com/office/drawing/2014/main" val="3270229003"/>
                    </a:ext>
                  </a:extLst>
                </a:gridCol>
              </a:tblGrid>
              <a:tr h="432986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Parser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77715"/>
                  </a:ext>
                </a:extLst>
              </a:tr>
              <a:tr h="962326">
                <a:tc>
                  <a:txBody>
                    <a:bodyPr/>
                    <a:lstStyle/>
                    <a:p>
                      <a:r>
                        <a:rPr lang="en-SG" u="sng" dirty="0"/>
                        <a:t>+ parseCommand(input: String, itemList: ExpenditureList): Command</a:t>
                      </a:r>
                    </a:p>
                    <a:p>
                      <a:endParaRPr lang="en-SG" u="sn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99790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6154894-87AA-4A14-A7A5-F6E9E54F3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49694"/>
              </p:ext>
            </p:extLst>
          </p:nvPr>
        </p:nvGraphicFramePr>
        <p:xfrm>
          <a:off x="7308980" y="1436915"/>
          <a:ext cx="3111238" cy="178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238">
                  <a:extLst>
                    <a:ext uri="{9D8B030D-6E8A-4147-A177-3AD203B41FA5}">
                      <a16:colId xmlns:a16="http://schemas.microsoft.com/office/drawing/2014/main" val="707672643"/>
                    </a:ext>
                  </a:extLst>
                </a:gridCol>
              </a:tblGrid>
              <a:tr h="501403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ExpenditureList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93671"/>
                  </a:ext>
                </a:extLst>
              </a:tr>
              <a:tr h="597926">
                <a:tc>
                  <a:txBody>
                    <a:bodyPr/>
                    <a:lstStyle/>
                    <a:p>
                      <a:r>
                        <a:rPr lang="en-SG" dirty="0"/>
                        <a:t>+ expenditureListArray: ArrayList&lt;Expenditure&gt;</a:t>
                      </a:r>
                    </a:p>
                    <a:p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62544"/>
                  </a:ext>
                </a:extLst>
              </a:tr>
              <a:tr h="341672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596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8BD91F-8848-470A-806B-593D16ADF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28805"/>
              </p:ext>
            </p:extLst>
          </p:nvPr>
        </p:nvGraphicFramePr>
        <p:xfrm>
          <a:off x="7308980" y="4007884"/>
          <a:ext cx="3111238" cy="2010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238">
                  <a:extLst>
                    <a:ext uri="{9D8B030D-6E8A-4147-A177-3AD203B41FA5}">
                      <a16:colId xmlns:a16="http://schemas.microsoft.com/office/drawing/2014/main" val="707672643"/>
                    </a:ext>
                  </a:extLst>
                </a:gridCol>
              </a:tblGrid>
              <a:tr h="450846">
                <a:tc>
                  <a:txBody>
                    <a:bodyPr/>
                    <a:lstStyle/>
                    <a:p>
                      <a:pPr algn="ctr"/>
                      <a:r>
                        <a:rPr lang="en-SG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Expenditure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79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SG" dirty="0"/>
                        <a:t>- description: String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SG" dirty="0"/>
                        <a:t>- amount: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SG" dirty="0"/>
                        <a:t>- category: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862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0959692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C700110D-54BD-4DD2-BE26-FAB858E8BF7B}"/>
              </a:ext>
            </a:extLst>
          </p:cNvPr>
          <p:cNvCxnSpPr>
            <a:cxnSpLocks/>
          </p:cNvCxnSpPr>
          <p:nvPr/>
        </p:nvCxnSpPr>
        <p:spPr>
          <a:xfrm flipV="1">
            <a:off x="5822302" y="1661335"/>
            <a:ext cx="1484576" cy="401024"/>
          </a:xfrm>
          <a:prstGeom prst="bentConnector3">
            <a:avLst>
              <a:gd name="adj1" fmla="val 977"/>
            </a:avLst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F3A121-6640-4FFF-9F84-6D1A39DFB5E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857174" y="3218478"/>
            <a:ext cx="7425" cy="78940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B11E65A-402A-40D1-BFBD-7A3CDE5C28FD}"/>
              </a:ext>
            </a:extLst>
          </p:cNvPr>
          <p:cNvSpPr/>
          <p:nvPr/>
        </p:nvSpPr>
        <p:spPr>
          <a:xfrm>
            <a:off x="987631" y="2329273"/>
            <a:ext cx="1105659" cy="76368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MMM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B38C0C2-D942-4488-86CE-6697663FD089}"/>
              </a:ext>
            </a:extLst>
          </p:cNvPr>
          <p:cNvSpPr/>
          <p:nvPr/>
        </p:nvSpPr>
        <p:spPr>
          <a:xfrm>
            <a:off x="2537927" y="1334284"/>
            <a:ext cx="7996334" cy="480525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915BF8-A7B2-4E38-9C6C-6D0D16C7E0BB}"/>
              </a:ext>
            </a:extLst>
          </p:cNvPr>
          <p:cNvSpPr txBox="1"/>
          <p:nvPr/>
        </p:nvSpPr>
        <p:spPr>
          <a:xfrm>
            <a:off x="9477138" y="872619"/>
            <a:ext cx="105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Parser</a:t>
            </a: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A326C789-0D0D-41E3-8181-3B4F01F85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920781"/>
              </p:ext>
            </p:extLst>
          </p:nvPr>
        </p:nvGraphicFramePr>
        <p:xfrm>
          <a:off x="3013254" y="4174180"/>
          <a:ext cx="3818295" cy="1349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8295">
                  <a:extLst>
                    <a:ext uri="{9D8B030D-6E8A-4147-A177-3AD203B41FA5}">
                      <a16:colId xmlns:a16="http://schemas.microsoft.com/office/drawing/2014/main" val="3270229003"/>
                    </a:ext>
                  </a:extLst>
                </a:gridCol>
              </a:tblGrid>
              <a:tr h="418780">
                <a:tc>
                  <a:txBody>
                    <a:bodyPr/>
                    <a:lstStyle/>
                    <a:p>
                      <a:pPr algn="ctr"/>
                      <a:r>
                        <a:rPr lang="en-SG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Functions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77715"/>
                  </a:ext>
                </a:extLst>
              </a:tr>
              <a:tr h="930754">
                <a:tc>
                  <a:txBody>
                    <a:bodyPr/>
                    <a:lstStyle/>
                    <a:p>
                      <a:r>
                        <a:rPr lang="en-SG" u="sng" dirty="0"/>
                        <a:t>+ parseInput(inputCommand: String): String[]</a:t>
                      </a:r>
                    </a:p>
                    <a:p>
                      <a:endParaRPr lang="en-SG" u="sng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997905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EDDF1F-466C-4B7D-A58D-BEE1D9E7B8E2}"/>
              </a:ext>
            </a:extLst>
          </p:cNvPr>
          <p:cNvCxnSpPr>
            <a:cxnSpLocks/>
          </p:cNvCxnSpPr>
          <p:nvPr/>
        </p:nvCxnSpPr>
        <p:spPr>
          <a:xfrm>
            <a:off x="2120124" y="2690936"/>
            <a:ext cx="893130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F1DF32-0A89-4AF3-92D1-89BD3EC78622}"/>
              </a:ext>
            </a:extLst>
          </p:cNvPr>
          <p:cNvCxnSpPr>
            <a:cxnSpLocks/>
            <a:stCxn id="5" idx="2"/>
            <a:endCxn id="30" idx="0"/>
          </p:cNvCxnSpPr>
          <p:nvPr/>
        </p:nvCxnSpPr>
        <p:spPr>
          <a:xfrm flipH="1">
            <a:off x="4922401" y="3457671"/>
            <a:ext cx="1" cy="71650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3046DB-43F7-43B0-8854-23B10514CCAF}"/>
              </a:ext>
            </a:extLst>
          </p:cNvPr>
          <p:cNvSpPr txBox="1"/>
          <p:nvPr/>
        </p:nvSpPr>
        <p:spPr>
          <a:xfrm>
            <a:off x="8654499" y="6421034"/>
            <a:ext cx="388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*some attributes/methods omitted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3907DD-61C1-4B38-BF31-8061D78C7D7A}"/>
              </a:ext>
            </a:extLst>
          </p:cNvPr>
          <p:cNvSpPr txBox="1"/>
          <p:nvPr/>
        </p:nvSpPr>
        <p:spPr>
          <a:xfrm>
            <a:off x="242597" y="150142"/>
            <a:ext cx="3290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Parser Diagram</a:t>
            </a:r>
          </a:p>
        </p:txBody>
      </p:sp>
    </p:spTree>
    <p:extLst>
      <p:ext uri="{BB962C8B-B14F-4D97-AF65-F5344CB8AC3E}">
        <p14:creationId xmlns:p14="http://schemas.microsoft.com/office/powerpoint/2010/main" val="3687772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133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 Han Seah</dc:creator>
  <cp:lastModifiedBy>Kit Han Seah</cp:lastModifiedBy>
  <cp:revision>33</cp:revision>
  <dcterms:created xsi:type="dcterms:W3CDTF">2022-03-21T12:53:37Z</dcterms:created>
  <dcterms:modified xsi:type="dcterms:W3CDTF">2022-03-22T09:47:54Z</dcterms:modified>
</cp:coreProperties>
</file>