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7589"/>
    <a:srgbClr val="000000"/>
    <a:srgbClr val="383838"/>
    <a:srgbClr val="515658"/>
    <a:srgbClr val="3C3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>
        <p:scale>
          <a:sx n="95" d="100"/>
          <a:sy n="95" d="100"/>
        </p:scale>
        <p:origin x="112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0B16-4F44-1B51-7A32-41473E683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275F8-3708-E8B9-8102-06F8916E9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EEEDA-FDF0-6A84-6459-5E241415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4B15-DF9F-6E34-7929-37356D54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76D2-E82F-12F2-4CD6-C618E473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2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6441-5AA9-EE1A-DE68-D03446E3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9A4DA-B8A1-63FE-FA4F-AFC90102C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1B177-1613-1A4F-CBAC-20A4BA8D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CCFA-4C42-641A-5265-06634920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699B-5015-B9CF-5900-72D1F38E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6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D818E-A789-3A22-AFD2-C598AEB2F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BE517-7696-8346-B36D-7EDC997CF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DC8D-DA8E-6734-2992-86563FCB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601B1-083B-547D-5950-B2C0E6EC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EE7E8-27DA-E091-A07D-F9F2926D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395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D97F-6E1D-C607-06E7-A6C3880F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D71A-C762-36F4-DC42-1456BEC9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BD9C-E8EB-3F7E-A218-FC1493F6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49EF-0835-CFC0-DF95-B418A345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3B69-2F5B-DC88-A4E8-8DC07AD0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773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A27D-C11C-9253-CC54-AD077D03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A957-C7C9-5BF9-8A8D-F338D3C66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D9DF6-84F3-A572-7759-C6364001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2D7F-F2F4-48E0-A279-A26F55E6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F4E4-E78F-B155-8A12-A463EB6A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629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19A2-BD00-E9FE-1AE2-F374C2D8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7804-A80F-3979-E2F7-41F06075F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7F677-C00A-2707-D14D-972CB5F9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34D7D-B3DF-8FA9-66DE-10BCCCF2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6170B-F38F-4DEC-DBF8-A05A480D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98401-4297-75A4-6539-48B2E146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235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93F4-844E-561F-2115-CDB0C823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8A797-68DD-2D86-5FFC-26B5EFA3A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C3026-F3D7-F448-392D-73EC72DB5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72269-C47F-536F-EF49-3A6143AEA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AB267-626C-C2FF-DC1C-254B1FF85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D83A4-07BA-3D50-3071-07C1FED9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DC4E7-5F27-DC57-3364-0BEE8E51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B527A-0B51-C9E1-E78F-0CD8076F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762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A871-F3E4-DD5D-DA20-C186B8A8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CF7A5-E20B-A14C-A4B0-551CD5F5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63B91-648A-9EA2-C0B8-60E79108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8A538-72A7-175D-6D29-E3295A7A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64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74F74-0AD4-B802-AF38-48B002F5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801C2-C831-4197-F362-507B6714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41F12-A6C4-924D-C4B0-740994EE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91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998B-9EA1-9F38-77D2-63171B9E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2992-D921-EDFD-E0B4-0E0F8D65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CCEB-993E-90EE-6530-FB651ED52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9D8A8-4F54-DD1B-D693-C9BD8637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EA8E2-B9CC-CFDF-5A05-E940C4D7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DE3CE-FDFE-9594-6820-C3C5E782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922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6B6B-5300-F081-9393-094C0C97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B7B33-B1AB-E3CB-4F64-C5FBA93B4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F4795-1D8A-679F-0060-3C2A898E0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DEBD-714C-3298-D87F-3B83862F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3292C-7414-2180-1275-A9D4BB32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2CFE-1BE5-4913-9730-645BEE92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08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FCFA4-4065-B223-1CF3-CB62BD79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88A9A-B336-7C5C-3880-1049C4E58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BB0A1-73FA-585D-2901-4396270D3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9410-215D-2800-4B7D-99B3FF6D2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2D24B-C470-8536-731D-E03E7C9C6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942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227D-6A1D-3BD1-1D8C-AB1476955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E4DDA-76C2-6AAB-2D84-A539415F2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48372-B80D-725E-B263-C7B4D7C0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9400"/>
          </a:xfrm>
          <a:prstGeom prst="rect">
            <a:avLst/>
          </a:prstGeom>
          <a:solidFill>
            <a:srgbClr val="3C3E3F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E3E102-005A-22FB-6B9A-CB48AF43F8C3}"/>
              </a:ext>
            </a:extLst>
          </p:cNvPr>
          <p:cNvSpPr txBox="1"/>
          <p:nvPr/>
        </p:nvSpPr>
        <p:spPr>
          <a:xfrm>
            <a:off x="259212" y="1421756"/>
            <a:ext cx="830510" cy="144000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Betta fish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AB5BF-64C8-3E12-09C4-C80D5E69EB05}"/>
              </a:ext>
            </a:extLst>
          </p:cNvPr>
          <p:cNvSpPr txBox="1"/>
          <p:nvPr/>
        </p:nvSpPr>
        <p:spPr>
          <a:xfrm>
            <a:off x="7627504" y="4091659"/>
            <a:ext cx="895928" cy="200055"/>
          </a:xfrm>
          <a:prstGeom prst="rect">
            <a:avLst/>
          </a:prstGeom>
          <a:solidFill>
            <a:srgbClr val="3E75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700" dirty="0">
                <a:solidFill>
                  <a:schemeClr val="bg1"/>
                </a:solidFill>
              </a:rPr>
              <a:t>Freshwater tank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448055-3703-42C9-4B4A-D1DFE0085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0" y="1591492"/>
            <a:ext cx="656001" cy="14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8BA157-B867-A3F8-B4BB-2829EEB1B318}"/>
              </a:ext>
            </a:extLst>
          </p:cNvPr>
          <p:cNvSpPr txBox="1"/>
          <p:nvPr/>
        </p:nvSpPr>
        <p:spPr>
          <a:xfrm>
            <a:off x="107164" y="1724511"/>
            <a:ext cx="1308886" cy="338554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E7B41E-53ED-1775-C309-778751C7A06E}"/>
              </a:ext>
            </a:extLst>
          </p:cNvPr>
          <p:cNvSpPr txBox="1"/>
          <p:nvPr/>
        </p:nvSpPr>
        <p:spPr>
          <a:xfrm>
            <a:off x="291397" y="2748237"/>
            <a:ext cx="830510" cy="144000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Lemon guppy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F8B780-C26F-7D0E-DF24-86E3A8890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1" y="2918797"/>
            <a:ext cx="707761" cy="155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5B340B-ECE3-D289-E119-1CFE3A65AA22}"/>
              </a:ext>
            </a:extLst>
          </p:cNvPr>
          <p:cNvSpPr txBox="1"/>
          <p:nvPr/>
        </p:nvSpPr>
        <p:spPr>
          <a:xfrm>
            <a:off x="107164" y="3048170"/>
            <a:ext cx="1424238" cy="338554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04C8E-5448-6AA3-6730-075E188FDD05}"/>
              </a:ext>
            </a:extLst>
          </p:cNvPr>
          <p:cNvSpPr txBox="1"/>
          <p:nvPr/>
        </p:nvSpPr>
        <p:spPr>
          <a:xfrm>
            <a:off x="44450" y="4090071"/>
            <a:ext cx="8604250" cy="1569660"/>
          </a:xfrm>
          <a:prstGeom prst="rect">
            <a:avLst/>
          </a:prstGeom>
          <a:solidFill>
            <a:srgbClr val="383838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A25EC1-EF00-FD78-D00B-BCC48C9CBA10}"/>
              </a:ext>
            </a:extLst>
          </p:cNvPr>
          <p:cNvSpPr txBox="1"/>
          <p:nvPr/>
        </p:nvSpPr>
        <p:spPr>
          <a:xfrm>
            <a:off x="91815" y="3402241"/>
            <a:ext cx="1384821" cy="21544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1.     Feed freshwater tank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0BF57-2C06-B012-58E9-59526A845F0F}"/>
              </a:ext>
            </a:extLst>
          </p:cNvPr>
          <p:cNvSpPr txBox="1"/>
          <p:nvPr/>
        </p:nvSpPr>
        <p:spPr>
          <a:xfrm>
            <a:off x="107164" y="3706238"/>
            <a:ext cx="1717410" cy="33855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By: 15 Feb 2022 </a:t>
            </a: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16BB053-7E3A-9BB7-00B8-6B8B5825E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39" y="3596100"/>
            <a:ext cx="707761" cy="15536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E198655-36F4-F53D-CBC2-B4DF865AD753}"/>
              </a:ext>
            </a:extLst>
          </p:cNvPr>
          <p:cNvSpPr txBox="1"/>
          <p:nvPr/>
        </p:nvSpPr>
        <p:spPr>
          <a:xfrm>
            <a:off x="1416050" y="3427653"/>
            <a:ext cx="400337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Task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0B0C8E-8A9A-72F3-9CE2-C66F6268590E}"/>
              </a:ext>
            </a:extLst>
          </p:cNvPr>
          <p:cNvSpPr txBox="1"/>
          <p:nvPr/>
        </p:nvSpPr>
        <p:spPr>
          <a:xfrm>
            <a:off x="930648" y="1432021"/>
            <a:ext cx="382517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Fish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F879A9-2525-DB91-00C5-00105B7E330C}"/>
              </a:ext>
            </a:extLst>
          </p:cNvPr>
          <p:cNvSpPr txBox="1"/>
          <p:nvPr/>
        </p:nvSpPr>
        <p:spPr>
          <a:xfrm>
            <a:off x="937675" y="2077489"/>
            <a:ext cx="382517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Fish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24533F-A49C-1220-B9C1-D16F98177E3A}"/>
              </a:ext>
            </a:extLst>
          </p:cNvPr>
          <p:cNvSpPr txBox="1"/>
          <p:nvPr/>
        </p:nvSpPr>
        <p:spPr>
          <a:xfrm>
            <a:off x="965869" y="2736569"/>
            <a:ext cx="382517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Fish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582CD2-19CB-C5B9-A5F0-470216A60653}"/>
              </a:ext>
            </a:extLst>
          </p:cNvPr>
          <p:cNvSpPr txBox="1"/>
          <p:nvPr/>
        </p:nvSpPr>
        <p:spPr>
          <a:xfrm>
            <a:off x="138784" y="-6611"/>
            <a:ext cx="649590" cy="14400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SG" sz="600" dirty="0">
                <a:solidFill>
                  <a:schemeClr val="bg1"/>
                </a:solidFill>
              </a:rPr>
              <a:t>Fish Ahoy!</a:t>
            </a:r>
          </a:p>
        </p:txBody>
      </p:sp>
      <p:pic>
        <p:nvPicPr>
          <p:cNvPr id="1026" name="Picture 2" descr="How to Care for Guppy Fish - YouTube">
            <a:extLst>
              <a:ext uri="{FF2B5EF4-FFF2-40B4-BE49-F238E27FC236}">
                <a16:creationId xmlns:a16="http://schemas.microsoft.com/office/drawing/2014/main" id="{9DCC570B-4E27-F140-A844-FA88F04EEC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r="16889"/>
          <a:stretch/>
        </p:blipFill>
        <p:spPr bwMode="auto">
          <a:xfrm>
            <a:off x="1839810" y="2137016"/>
            <a:ext cx="691189" cy="5246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46A0D0-EEA1-1A7D-98F4-6B39D63FFFC6}"/>
              </a:ext>
            </a:extLst>
          </p:cNvPr>
          <p:cNvSpPr txBox="1"/>
          <p:nvPr/>
        </p:nvSpPr>
        <p:spPr>
          <a:xfrm>
            <a:off x="295268" y="2086769"/>
            <a:ext cx="635380" cy="21544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Guppy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2325D-A9D8-0EE0-CC0A-1AFC5024CB3E}"/>
              </a:ext>
            </a:extLst>
          </p:cNvPr>
          <p:cNvSpPr txBox="1"/>
          <p:nvPr/>
        </p:nvSpPr>
        <p:spPr>
          <a:xfrm>
            <a:off x="107164" y="2399335"/>
            <a:ext cx="1670836" cy="33855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62E578-E3C9-93BD-F271-31DFDE52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39" y="2269554"/>
            <a:ext cx="707761" cy="155362"/>
          </a:xfrm>
          <a:prstGeom prst="rect">
            <a:avLst/>
          </a:prstGeom>
        </p:spPr>
      </p:pic>
      <p:pic>
        <p:nvPicPr>
          <p:cNvPr id="30" name="Picture 2" descr="Find out How Long Betta Fish Live">
            <a:extLst>
              <a:ext uri="{FF2B5EF4-FFF2-40B4-BE49-F238E27FC236}">
                <a16:creationId xmlns:a16="http://schemas.microsoft.com/office/drawing/2014/main" id="{63E28A99-E931-79B0-0A99-B119E3B0C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044" y="1413153"/>
            <a:ext cx="790719" cy="5271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Buy Lemon Yellow Guppy Aquarium Fish Online - AQUAStore.in">
            <a:extLst>
              <a:ext uri="{FF2B5EF4-FFF2-40B4-BE49-F238E27FC236}">
                <a16:creationId xmlns:a16="http://schemas.microsoft.com/office/drawing/2014/main" id="{1E9EC031-BE49-A80B-1CBC-EF7881F6E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16851" r="16218" b="23327"/>
          <a:stretch/>
        </p:blipFill>
        <p:spPr bwMode="auto">
          <a:xfrm>
            <a:off x="1839810" y="2780238"/>
            <a:ext cx="691189" cy="5621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6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8D56-FBFB-0B75-E54A-37967017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8E36EC-C150-46BC-0F21-2C6118BA8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8784" y="2503642"/>
            <a:ext cx="1187216" cy="10421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01E15-5610-F967-6C34-24F956DF9B0F}"/>
              </a:ext>
            </a:extLst>
          </p:cNvPr>
          <p:cNvSpPr txBox="1"/>
          <p:nvPr/>
        </p:nvSpPr>
        <p:spPr>
          <a:xfrm>
            <a:off x="3071769" y="3545754"/>
            <a:ext cx="5108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0" i="0" dirty="0">
                <a:solidFill>
                  <a:srgbClr val="202124"/>
                </a:solidFill>
                <a:effectLst/>
                <a:latin typeface="Poppins rev=1"/>
              </a:rPr>
              <a:t>FISH AHOY!</a:t>
            </a:r>
            <a:endParaRPr lang="en-SG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4379D-40EB-AA10-CF95-D73972947E7B}"/>
              </a:ext>
            </a:extLst>
          </p:cNvPr>
          <p:cNvSpPr txBox="1"/>
          <p:nvPr/>
        </p:nvSpPr>
        <p:spPr>
          <a:xfrm>
            <a:off x="3071769" y="4099699"/>
            <a:ext cx="510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0" i="0" dirty="0">
                <a:solidFill>
                  <a:srgbClr val="202124"/>
                </a:solidFill>
                <a:effectLst/>
                <a:latin typeface="Poppins rev=1"/>
              </a:rPr>
              <a:t>Developer guide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25255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8D56-FBFB-0B75-E54A-37967017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8E36EC-C150-46BC-0F21-2C6118BA8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8008" b="-5903"/>
          <a:stretch/>
        </p:blipFill>
        <p:spPr>
          <a:xfrm>
            <a:off x="4908783" y="2503642"/>
            <a:ext cx="1282291" cy="11036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01E15-5610-F967-6C34-24F956DF9B0F}"/>
              </a:ext>
            </a:extLst>
          </p:cNvPr>
          <p:cNvSpPr txBox="1"/>
          <p:nvPr/>
        </p:nvSpPr>
        <p:spPr>
          <a:xfrm>
            <a:off x="3071769" y="3545754"/>
            <a:ext cx="5108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4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Poppins rev=1"/>
                <a:ea typeface="+mn-ea"/>
                <a:cs typeface="+mn-cs"/>
              </a:rPr>
              <a:t>FISH AHOY!</a:t>
            </a:r>
            <a:endParaRPr kumimoji="0" lang="en-SG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4379D-40EB-AA10-CF95-D73972947E7B}"/>
              </a:ext>
            </a:extLst>
          </p:cNvPr>
          <p:cNvSpPr txBox="1"/>
          <p:nvPr/>
        </p:nvSpPr>
        <p:spPr>
          <a:xfrm>
            <a:off x="3071769" y="4099699"/>
            <a:ext cx="510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Poppins rev=1"/>
                <a:ea typeface="+mn-ea"/>
                <a:cs typeface="+mn-cs"/>
              </a:rPr>
              <a:t>User guide</a:t>
            </a: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08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6ED7993-029F-3991-0E7F-B7FA2173B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99" y="155196"/>
            <a:ext cx="8358371" cy="670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2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C4773E4B-46FF-85B5-C5DB-6DEF415C9679}"/>
              </a:ext>
            </a:extLst>
          </p:cNvPr>
          <p:cNvGrpSpPr/>
          <p:nvPr/>
        </p:nvGrpSpPr>
        <p:grpSpPr>
          <a:xfrm>
            <a:off x="556246" y="290131"/>
            <a:ext cx="10732338" cy="7110333"/>
            <a:chOff x="556246" y="195537"/>
            <a:chExt cx="10732338" cy="7110333"/>
          </a:xfrm>
        </p:grpSpPr>
        <p:pic>
          <p:nvPicPr>
            <p:cNvPr id="7" name="Picture 6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B6ED7993-029F-3991-0E7F-B7FA2173B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950" y="1204045"/>
              <a:ext cx="7608952" cy="6101825"/>
            </a:xfrm>
            <a:prstGeom prst="rect">
              <a:avLst/>
            </a:prstGeom>
          </p:spPr>
        </p:pic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C53B0D9-FD4C-9DB0-7278-5FB52F165392}"/>
                </a:ext>
              </a:extLst>
            </p:cNvPr>
            <p:cNvSpPr/>
            <p:nvPr/>
          </p:nvSpPr>
          <p:spPr>
            <a:xfrm>
              <a:off x="9524584" y="777763"/>
              <a:ext cx="1764000" cy="1555513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Command Line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Enter commands here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5552FA6-EB44-3823-9C4A-E8891F8CACEE}"/>
                </a:ext>
              </a:extLst>
            </p:cNvPr>
            <p:cNvSpPr/>
            <p:nvPr/>
          </p:nvSpPr>
          <p:spPr>
            <a:xfrm>
              <a:off x="9514073" y="2469920"/>
              <a:ext cx="1764000" cy="1408387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Alerts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Displays results from commands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C81840F-4B60-1CD7-F1A8-AC4E0F620260}"/>
                </a:ext>
              </a:extLst>
            </p:cNvPr>
            <p:cNvSpPr/>
            <p:nvPr/>
          </p:nvSpPr>
          <p:spPr>
            <a:xfrm>
              <a:off x="9514074" y="4014951"/>
              <a:ext cx="1764000" cy="2039006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Panels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Displays Tank, Fish and Task Information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FAC34BB-6568-09DE-7D9F-BD7EACD7EF07}"/>
                </a:ext>
              </a:extLst>
            </p:cNvPr>
            <p:cNvSpPr/>
            <p:nvPr/>
          </p:nvSpPr>
          <p:spPr>
            <a:xfrm>
              <a:off x="556246" y="210204"/>
              <a:ext cx="1764000" cy="1135117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File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Exits the Application 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4548E66-0CC8-8CD6-347D-F61CE5C26AE0}"/>
                </a:ext>
              </a:extLst>
            </p:cNvPr>
            <p:cNvSpPr/>
            <p:nvPr/>
          </p:nvSpPr>
          <p:spPr>
            <a:xfrm>
              <a:off x="3799807" y="195537"/>
              <a:ext cx="1764000" cy="1135117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Help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Displays User Guide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8E4DE62-20A9-E717-03E7-6E01607FF97D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1" y="1286843"/>
              <a:ext cx="1492469" cy="499428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9AEB44-D5B1-407E-6689-617325C00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3613" y="1134194"/>
              <a:ext cx="2035642" cy="652077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A316987-5107-7E4A-812D-727649096CFB}"/>
                </a:ext>
              </a:extLst>
            </p:cNvPr>
            <p:cNvSpPr/>
            <p:nvPr/>
          </p:nvSpPr>
          <p:spPr>
            <a:xfrm>
              <a:off x="2427890" y="1985228"/>
              <a:ext cx="6621517" cy="41113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D614F02-5CD8-588C-25A4-BDC862BD86A3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8902253" y="1555520"/>
              <a:ext cx="622331" cy="561838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B610011-3271-5F98-A4BC-A6515A43115E}"/>
                </a:ext>
              </a:extLst>
            </p:cNvPr>
            <p:cNvSpPr/>
            <p:nvPr/>
          </p:nvSpPr>
          <p:spPr>
            <a:xfrm>
              <a:off x="2427889" y="2451523"/>
              <a:ext cx="6621517" cy="736527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21645B60-885A-C6BE-9FD5-DFCCFA6DF8B3}"/>
                </a:ext>
              </a:extLst>
            </p:cNvPr>
            <p:cNvSpPr/>
            <p:nvPr/>
          </p:nvSpPr>
          <p:spPr>
            <a:xfrm>
              <a:off x="2449177" y="3247391"/>
              <a:ext cx="2143843" cy="3248002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75906452-660C-25C1-FB1E-775CA08CA585}"/>
                </a:ext>
              </a:extLst>
            </p:cNvPr>
            <p:cNvSpPr/>
            <p:nvPr/>
          </p:nvSpPr>
          <p:spPr>
            <a:xfrm>
              <a:off x="4609051" y="3252648"/>
              <a:ext cx="2143843" cy="3248002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945DD164-3130-6C47-7926-D598A38C8F2C}"/>
                </a:ext>
              </a:extLst>
            </p:cNvPr>
            <p:cNvSpPr/>
            <p:nvPr/>
          </p:nvSpPr>
          <p:spPr>
            <a:xfrm>
              <a:off x="6758410" y="3247393"/>
              <a:ext cx="2143843" cy="3248002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BD5D9A9-C656-5053-00F4-7DFFE9433B4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8902253" y="2989265"/>
              <a:ext cx="611820" cy="184849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195C2E3-F04E-8153-7EBB-C47470CB3C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86091" y="5559982"/>
              <a:ext cx="956732" cy="178801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A2651C0-538D-576E-6331-31AF169F97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2789" y="5821226"/>
              <a:ext cx="2917144" cy="0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09CECFE-E465-03AC-E018-32ACE0C40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1568" y="5930606"/>
              <a:ext cx="5047855" cy="244372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718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FE6440BD-DDD4-AD8B-B34E-3858896D3459}"/>
              </a:ext>
            </a:extLst>
          </p:cNvPr>
          <p:cNvGrpSpPr/>
          <p:nvPr/>
        </p:nvGrpSpPr>
        <p:grpSpPr>
          <a:xfrm>
            <a:off x="1194224" y="474861"/>
            <a:ext cx="8261858" cy="6101825"/>
            <a:chOff x="1292044" y="1298639"/>
            <a:chExt cx="8261858" cy="6101825"/>
          </a:xfrm>
        </p:grpSpPr>
        <p:pic>
          <p:nvPicPr>
            <p:cNvPr id="7" name="Picture 6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B6ED7993-029F-3991-0E7F-B7FA2173B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950" y="1298639"/>
              <a:ext cx="7608952" cy="6101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21645B60-885A-C6BE-9FD5-DFCCFA6DF8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5359" y="5636764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09CECFE-E465-03AC-E018-32ACE0C40F9B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4096474" y="3237451"/>
              <a:ext cx="693600" cy="2676627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D5E5310E-256A-6677-3246-4A916F6DFB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742" y="3378477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203812CD-B55B-05B4-EBA9-42C6340D84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6221" y="3727796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A1DB0B1-E1B5-225B-B776-F2D4F2825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6220" y="4835025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355245C-8D0E-1F4F-8907-3F82D1C4F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4074" y="5914078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D4748D-6C00-74B5-D868-2CDA9070402C}"/>
                </a:ext>
              </a:extLst>
            </p:cNvPr>
            <p:cNvCxnSpPr>
              <a:cxnSpLocks/>
              <a:stCxn id="5" idx="2"/>
              <a:endCxn id="4" idx="0"/>
            </p:cNvCxnSpPr>
            <p:nvPr/>
          </p:nvCxnSpPr>
          <p:spPr>
            <a:xfrm>
              <a:off x="4096474" y="3237451"/>
              <a:ext cx="695746" cy="1597574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252364-5011-F8D9-A179-A587A8DEC677}"/>
                </a:ext>
              </a:extLst>
            </p:cNvPr>
            <p:cNvCxnSpPr>
              <a:cxnSpLocks/>
              <a:stCxn id="5" idx="2"/>
              <a:endCxn id="3" idx="1"/>
            </p:cNvCxnSpPr>
            <p:nvPr/>
          </p:nvCxnSpPr>
          <p:spPr>
            <a:xfrm>
              <a:off x="4096474" y="3237451"/>
              <a:ext cx="479747" cy="706345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C53B0D9-FD4C-9DB0-7278-5FB52F165392}"/>
                </a:ext>
              </a:extLst>
            </p:cNvPr>
            <p:cNvSpPr/>
            <p:nvPr/>
          </p:nvSpPr>
          <p:spPr>
            <a:xfrm>
              <a:off x="3214474" y="2501221"/>
              <a:ext cx="1764000" cy="736230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Fish Index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C96937D-7EB8-59CF-B9DD-88C46077260B}"/>
                </a:ext>
              </a:extLst>
            </p:cNvPr>
            <p:cNvCxnSpPr>
              <a:cxnSpLocks/>
              <a:stCxn id="33" idx="2"/>
              <a:endCxn id="30" idx="0"/>
            </p:cNvCxnSpPr>
            <p:nvPr/>
          </p:nvCxnSpPr>
          <p:spPr>
            <a:xfrm>
              <a:off x="6042690" y="3237451"/>
              <a:ext cx="1044392" cy="2791216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71F1DC4-C0B5-4532-93C4-B13061DED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73229" y="3804285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87E7A29-1792-CF46-BD09-C2542353C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73228" y="5092489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79AE89F1-5301-3A60-CB05-BFB2E223D4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71082" y="6028667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D6C7E9-B5F8-E33D-52A1-E09366ECA7E8}"/>
                </a:ext>
              </a:extLst>
            </p:cNvPr>
            <p:cNvCxnSpPr>
              <a:cxnSpLocks/>
              <a:stCxn id="33" idx="2"/>
              <a:endCxn id="29" idx="0"/>
            </p:cNvCxnSpPr>
            <p:nvPr/>
          </p:nvCxnSpPr>
          <p:spPr>
            <a:xfrm>
              <a:off x="6042690" y="3237451"/>
              <a:ext cx="1046538" cy="1855038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861B16-6914-6C3C-40AA-7C44A56AB431}"/>
                </a:ext>
              </a:extLst>
            </p:cNvPr>
            <p:cNvCxnSpPr>
              <a:cxnSpLocks/>
              <a:stCxn id="33" idx="2"/>
              <a:endCxn id="28" idx="1"/>
            </p:cNvCxnSpPr>
            <p:nvPr/>
          </p:nvCxnSpPr>
          <p:spPr>
            <a:xfrm>
              <a:off x="6042690" y="3237451"/>
              <a:ext cx="830539" cy="782834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32C6E639-86F3-D89A-5452-A749CFD56125}"/>
                </a:ext>
              </a:extLst>
            </p:cNvPr>
            <p:cNvSpPr/>
            <p:nvPr/>
          </p:nvSpPr>
          <p:spPr>
            <a:xfrm>
              <a:off x="5160690" y="2501221"/>
              <a:ext cx="1764000" cy="736230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Task Index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9E8B53B-C03C-4A0F-4C94-F02535A0294C}"/>
                </a:ext>
              </a:extLst>
            </p:cNvPr>
            <p:cNvCxnSpPr>
              <a:cxnSpLocks/>
              <a:stCxn id="46" idx="2"/>
              <a:endCxn id="38" idx="0"/>
            </p:cNvCxnSpPr>
            <p:nvPr/>
          </p:nvCxnSpPr>
          <p:spPr>
            <a:xfrm>
              <a:off x="2174044" y="3237451"/>
              <a:ext cx="537315" cy="2399313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024EB83-0961-87F9-55E3-9173CBD317C9}"/>
                </a:ext>
              </a:extLst>
            </p:cNvPr>
            <p:cNvCxnSpPr>
              <a:cxnSpLocks/>
              <a:stCxn id="46" idx="2"/>
              <a:endCxn id="2" idx="1"/>
            </p:cNvCxnSpPr>
            <p:nvPr/>
          </p:nvCxnSpPr>
          <p:spPr>
            <a:xfrm>
              <a:off x="2174044" y="3237451"/>
              <a:ext cx="316698" cy="357026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2DE8832-A941-F38B-CB1F-FDBE274198DF}"/>
                </a:ext>
              </a:extLst>
            </p:cNvPr>
            <p:cNvSpPr/>
            <p:nvPr/>
          </p:nvSpPr>
          <p:spPr>
            <a:xfrm>
              <a:off x="1292044" y="2501221"/>
              <a:ext cx="1764000" cy="736230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Tank Index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04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65FB20-9078-65EB-5886-A5663437846F}"/>
              </a:ext>
            </a:extLst>
          </p:cNvPr>
          <p:cNvGrpSpPr/>
          <p:nvPr/>
        </p:nvGrpSpPr>
        <p:grpSpPr>
          <a:xfrm>
            <a:off x="1308030" y="479013"/>
            <a:ext cx="9224386" cy="6101825"/>
            <a:chOff x="1308030" y="479013"/>
            <a:chExt cx="9224386" cy="6101825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FE97ABE-00E2-6E98-502B-F28E4A185729}"/>
                </a:ext>
              </a:extLst>
            </p:cNvPr>
            <p:cNvSpPr/>
            <p:nvPr/>
          </p:nvSpPr>
          <p:spPr>
            <a:xfrm>
              <a:off x="1308030" y="479013"/>
              <a:ext cx="9224386" cy="61018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78A5AFA-049C-9566-3346-A5E073B84C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81862" y="1816811"/>
              <a:ext cx="7670805" cy="2879541"/>
              <a:chOff x="834600" y="784279"/>
              <a:chExt cx="9847830" cy="3696774"/>
            </a:xfrm>
          </p:grpSpPr>
          <p:pic>
            <p:nvPicPr>
              <p:cNvPr id="7" name="Picture 6" descr="A screenshot of a computer&#10;&#10;Description automatically generated with medium confidence">
                <a:extLst>
                  <a:ext uri="{FF2B5EF4-FFF2-40B4-BE49-F238E27FC236}">
                    <a16:creationId xmlns:a16="http://schemas.microsoft.com/office/drawing/2014/main" id="{B6ED7993-029F-3991-0E7F-B7FA2173BF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3979" b="51402" l="36617" r="61831">
                            <a14:foregroundMark x1="38062" y1="38919" x2="52141" y2="40721"/>
                            <a14:foregroundMark x1="52141" y1="40721" x2="53640" y2="40587"/>
                            <a14:foregroundMark x1="61188" y1="38785" x2="44914" y2="36782"/>
                            <a14:foregroundMark x1="58887" y1="41188" x2="58512" y2="47463"/>
                            <a14:foregroundMark x1="58512" y1="47463" x2="47430" y2="49599"/>
                            <a14:foregroundMark x1="47430" y1="49599" x2="39775" y2="49599"/>
                            <a14:foregroundMark x1="37420" y1="38585" x2="51392" y2="38985"/>
                            <a14:foregroundMark x1="37955" y1="36182" x2="52891" y2="40120"/>
                            <a14:foregroundMark x1="37741" y1="36182" x2="51981" y2="37250"/>
                            <a14:foregroundMark x1="51981" y1="37250" x2="57334" y2="36716"/>
                            <a14:foregroundMark x1="57334" y1="36716" x2="61296" y2="42790"/>
                            <a14:foregroundMark x1="61296" y1="42790" x2="61081" y2="49533"/>
                            <a14:foregroundMark x1="61081" y1="49533" x2="39347" y2="48865"/>
                            <a14:foregroundMark x1="37527" y1="37517" x2="37848" y2="48665"/>
                            <a14:foregroundMark x1="36938" y1="36782" x2="37259" y2="50668"/>
                            <a14:foregroundMark x1="37259" y1="50668" x2="51660" y2="51335"/>
                            <a14:foregroundMark x1="51660" y1="51335" x2="60814" y2="51001"/>
                            <a14:foregroundMark x1="56745" y1="47263" x2="39989" y2="47530"/>
                            <a14:foregroundMark x1="40043" y1="50267" x2="55086" y2="49666"/>
                            <a14:foregroundMark x1="40685" y1="45928" x2="52302" y2="47997"/>
                            <a14:foregroundMark x1="42827" y1="47597" x2="48822" y2="48331"/>
                            <a14:foregroundMark x1="37955" y1="41656" x2="38062" y2="46128"/>
                            <a14:foregroundMark x1="37634" y1="43124" x2="36831" y2="42790"/>
                            <a14:foregroundMark x1="36670" y1="36182" x2="36670" y2="36182"/>
                            <a14:foregroundMark x1="36670" y1="35981" x2="36670" y2="35981"/>
                            <a14:foregroundMark x1="36617" y1="35247" x2="36617" y2="35247"/>
                            <a14:foregroundMark x1="57495" y1="35981" x2="61510" y2="37450"/>
                            <a14:foregroundMark x1="61510" y1="37450" x2="61777" y2="40521"/>
                            <a14:foregroundMark x1="61831" y1="35447" x2="60439" y2="38385"/>
                            <a14:foregroundMark x1="61563" y1="51202" x2="58887" y2="47530"/>
                            <a14:foregroundMark x1="36617" y1="51402" x2="43362" y2="47530"/>
                            <a14:foregroundMark x1="61777" y1="51402" x2="61777" y2="51402"/>
                            <a14:foregroundMark x1="37099" y1="44059" x2="40525" y2="39519"/>
                            <a14:foregroundMark x1="40525" y1="39519" x2="47109" y2="38451"/>
                            <a14:foregroundMark x1="47109" y1="38451" x2="55835" y2="4025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90" t="34701" r="37645" b="48064"/>
              <a:stretch/>
            </p:blipFill>
            <p:spPr>
              <a:xfrm>
                <a:off x="3783008" y="1932498"/>
                <a:ext cx="3958611" cy="2075223"/>
              </a:xfrm>
              <a:prstGeom prst="rect">
                <a:avLst/>
              </a:prstGeom>
              <a:ln>
                <a:noFill/>
              </a:ln>
            </p:spPr>
          </p:pic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5252364-5011-F8D9-A179-A587A8DEC677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3480600" y="1783398"/>
                <a:ext cx="939149" cy="984191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4C53B0D9-FD4C-9DB0-7278-5FB52F165392}"/>
                  </a:ext>
                </a:extLst>
              </p:cNvPr>
              <p:cNvSpPr/>
              <p:nvPr/>
            </p:nvSpPr>
            <p:spPr>
              <a:xfrm>
                <a:off x="1716600" y="1415283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Species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ounded Rectangle 2">
                <a:extLst>
                  <a:ext uri="{FF2B5EF4-FFF2-40B4-BE49-F238E27FC236}">
                    <a16:creationId xmlns:a16="http://schemas.microsoft.com/office/drawing/2014/main" id="{0ADCEF18-F19D-E2D3-CF29-8F6E700152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3009" y="2767588"/>
                <a:ext cx="432000" cy="432000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2CACBE9-5FF8-E901-4188-64C75C3C5139}"/>
                  </a:ext>
                </a:extLst>
              </p:cNvPr>
              <p:cNvCxnSpPr>
                <a:cxnSpLocks/>
                <a:stCxn id="13" idx="3"/>
                <a:endCxn id="10" idx="1"/>
              </p:cNvCxnSpPr>
              <p:nvPr/>
            </p:nvCxnSpPr>
            <p:spPr>
              <a:xfrm>
                <a:off x="2598600" y="2949099"/>
                <a:ext cx="1184409" cy="34489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4">
                <a:extLst>
                  <a:ext uri="{FF2B5EF4-FFF2-40B4-BE49-F238E27FC236}">
                    <a16:creationId xmlns:a16="http://schemas.microsoft.com/office/drawing/2014/main" id="{B94E9810-6929-1AA3-0516-603F642F28B1}"/>
                  </a:ext>
                </a:extLst>
              </p:cNvPr>
              <p:cNvSpPr/>
              <p:nvPr/>
            </p:nvSpPr>
            <p:spPr>
              <a:xfrm>
                <a:off x="834600" y="2580984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Fish Index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Rounded Rectangle 2">
                <a:extLst>
                  <a:ext uri="{FF2B5EF4-FFF2-40B4-BE49-F238E27FC236}">
                    <a16:creationId xmlns:a16="http://schemas.microsoft.com/office/drawing/2014/main" id="{F21360F6-8B77-947F-E0BA-162CDF26FD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4970" y="2174373"/>
                <a:ext cx="1055800" cy="432000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CF974D6-CB0E-5722-816B-2A52215B44EA}"/>
                  </a:ext>
                </a:extLst>
              </p:cNvPr>
              <p:cNvCxnSpPr>
                <a:cxnSpLocks/>
                <a:stCxn id="17" idx="2"/>
                <a:endCxn id="15" idx="3"/>
              </p:cNvCxnSpPr>
              <p:nvPr/>
            </p:nvCxnSpPr>
            <p:spPr>
              <a:xfrm flipH="1">
                <a:off x="6160769" y="1520509"/>
                <a:ext cx="651050" cy="869865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4">
                <a:extLst>
                  <a:ext uri="{FF2B5EF4-FFF2-40B4-BE49-F238E27FC236}">
                    <a16:creationId xmlns:a16="http://schemas.microsoft.com/office/drawing/2014/main" id="{9069533C-2A11-DC24-2D22-8F4C1BC9B4F0}"/>
                  </a:ext>
                </a:extLst>
              </p:cNvPr>
              <p:cNvSpPr/>
              <p:nvPr/>
            </p:nvSpPr>
            <p:spPr>
              <a:xfrm>
                <a:off x="5929819" y="784279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Name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Rounded Rectangle 2">
                <a:extLst>
                  <a:ext uri="{FF2B5EF4-FFF2-40B4-BE49-F238E27FC236}">
                    <a16:creationId xmlns:a16="http://schemas.microsoft.com/office/drawing/2014/main" id="{E92041AD-5109-ABF6-5DB4-0639CCBD14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9750" y="2174373"/>
                <a:ext cx="685220" cy="432000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C4A373A-6694-E686-3F54-8E7049C205B5}"/>
                  </a:ext>
                </a:extLst>
              </p:cNvPr>
              <p:cNvCxnSpPr>
                <a:cxnSpLocks/>
                <a:stCxn id="20" idx="2"/>
                <a:endCxn id="18" idx="0"/>
              </p:cNvCxnSpPr>
              <p:nvPr/>
            </p:nvCxnSpPr>
            <p:spPr>
              <a:xfrm>
                <a:off x="4705210" y="1520509"/>
                <a:ext cx="57151" cy="653865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ounded Rectangle 4">
                <a:extLst>
                  <a:ext uri="{FF2B5EF4-FFF2-40B4-BE49-F238E27FC236}">
                    <a16:creationId xmlns:a16="http://schemas.microsoft.com/office/drawing/2014/main" id="{7F188EA7-60D5-7C22-36E3-C6D39F055850}"/>
                  </a:ext>
                </a:extLst>
              </p:cNvPr>
              <p:cNvSpPr/>
              <p:nvPr/>
            </p:nvSpPr>
            <p:spPr>
              <a:xfrm>
                <a:off x="3823209" y="784279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Fish Icon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468AB78-4CCD-A227-CD3E-3DEC17B98D3F}"/>
                  </a:ext>
                </a:extLst>
              </p:cNvPr>
              <p:cNvCxnSpPr>
                <a:cxnSpLocks/>
                <a:stCxn id="24" idx="1"/>
              </p:cNvCxnSpPr>
              <p:nvPr/>
            </p:nvCxnSpPr>
            <p:spPr>
              <a:xfrm flipH="1">
                <a:off x="6435090" y="1847440"/>
                <a:ext cx="1601340" cy="1021490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4">
                <a:extLst>
                  <a:ext uri="{FF2B5EF4-FFF2-40B4-BE49-F238E27FC236}">
                    <a16:creationId xmlns:a16="http://schemas.microsoft.com/office/drawing/2014/main" id="{CC78A82C-FA73-F7CB-EAB1-FFD721CA5858}"/>
                  </a:ext>
                </a:extLst>
              </p:cNvPr>
              <p:cNvSpPr/>
              <p:nvPr/>
            </p:nvSpPr>
            <p:spPr>
              <a:xfrm>
                <a:off x="8036430" y="1479325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Tank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2CD1865A-4DF7-02D0-CE50-E544A24DBE3C}"/>
                  </a:ext>
                </a:extLst>
              </p:cNvPr>
              <p:cNvCxnSpPr>
                <a:cxnSpLocks/>
                <a:stCxn id="69" idx="3"/>
              </p:cNvCxnSpPr>
              <p:nvPr/>
            </p:nvCxnSpPr>
            <p:spPr>
              <a:xfrm flipV="1">
                <a:off x="3480600" y="3261629"/>
                <a:ext cx="939150" cy="851309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ounded Rectangle 4">
                <a:extLst>
                  <a:ext uri="{FF2B5EF4-FFF2-40B4-BE49-F238E27FC236}">
                    <a16:creationId xmlns:a16="http://schemas.microsoft.com/office/drawing/2014/main" id="{585C0B3F-F8F6-5A56-5DA2-81CD27AB6CFC}"/>
                  </a:ext>
                </a:extLst>
              </p:cNvPr>
              <p:cNvSpPr/>
              <p:nvPr/>
            </p:nvSpPr>
            <p:spPr>
              <a:xfrm>
                <a:off x="1716600" y="3744823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Tags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Rounded Rectangle 4">
                <a:extLst>
                  <a:ext uri="{FF2B5EF4-FFF2-40B4-BE49-F238E27FC236}">
                    <a16:creationId xmlns:a16="http://schemas.microsoft.com/office/drawing/2014/main" id="{2FD1C772-4B2B-05A5-B69D-6947C2758C17}"/>
                  </a:ext>
                </a:extLst>
              </p:cNvPr>
              <p:cNvSpPr/>
              <p:nvPr/>
            </p:nvSpPr>
            <p:spPr>
              <a:xfrm>
                <a:off x="8025227" y="3744823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Feeding Interval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Rounded Rectangle 2">
                <a:extLst>
                  <a:ext uri="{FF2B5EF4-FFF2-40B4-BE49-F238E27FC236}">
                    <a16:creationId xmlns:a16="http://schemas.microsoft.com/office/drawing/2014/main" id="{CF7D7D5C-BC64-7FF6-7DAE-E2E64A2EEB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3179" y="3362971"/>
                <a:ext cx="2800581" cy="283199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2F75DB2-CBC1-EF66-56F7-5CDC5557191E}"/>
                  </a:ext>
                </a:extLst>
              </p:cNvPr>
              <p:cNvCxnSpPr>
                <a:cxnSpLocks/>
                <a:stCxn id="75" idx="1"/>
                <a:endCxn id="73" idx="3"/>
              </p:cNvCxnSpPr>
              <p:nvPr/>
            </p:nvCxnSpPr>
            <p:spPr>
              <a:xfrm flipH="1">
                <a:off x="7223760" y="2949099"/>
                <a:ext cx="1694670" cy="555472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4">
                <a:extLst>
                  <a:ext uri="{FF2B5EF4-FFF2-40B4-BE49-F238E27FC236}">
                    <a16:creationId xmlns:a16="http://schemas.microsoft.com/office/drawing/2014/main" id="{DA1EF6FE-41D8-5C89-7371-9DCEF69A0FE3}"/>
                  </a:ext>
                </a:extLst>
              </p:cNvPr>
              <p:cNvSpPr/>
              <p:nvPr/>
            </p:nvSpPr>
            <p:spPr>
              <a:xfrm>
                <a:off x="8918430" y="2580984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Last Fed Date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Rounded Rectangle 2">
                <a:extLst>
                  <a:ext uri="{FF2B5EF4-FFF2-40B4-BE49-F238E27FC236}">
                    <a16:creationId xmlns:a16="http://schemas.microsoft.com/office/drawing/2014/main" id="{150712A8-3FAD-482B-72D5-1CDAA35C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3063" y="3633718"/>
                <a:ext cx="2000598" cy="290493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243B6B12-CE05-2668-7B87-27E4B6384C62}"/>
                  </a:ext>
                </a:extLst>
              </p:cNvPr>
              <p:cNvCxnSpPr>
                <a:cxnSpLocks/>
                <a:stCxn id="72" idx="1"/>
                <a:endCxn id="87" idx="3"/>
              </p:cNvCxnSpPr>
              <p:nvPr/>
            </p:nvCxnSpPr>
            <p:spPr>
              <a:xfrm flipH="1" flipV="1">
                <a:off x="6423661" y="3778965"/>
                <a:ext cx="1601566" cy="333973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0097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A266DE29-8F9E-0615-4DD1-D265CAB9B2FB}"/>
              </a:ext>
            </a:extLst>
          </p:cNvPr>
          <p:cNvGrpSpPr/>
          <p:nvPr/>
        </p:nvGrpSpPr>
        <p:grpSpPr>
          <a:xfrm>
            <a:off x="1215624" y="222953"/>
            <a:ext cx="9224386" cy="6101825"/>
            <a:chOff x="1215624" y="222953"/>
            <a:chExt cx="9224386" cy="610182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33A0F37-83FE-6076-67DB-5F285B030D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03879" y="1112515"/>
              <a:ext cx="6174750" cy="3764197"/>
              <a:chOff x="1879752" y="528856"/>
              <a:chExt cx="8193736" cy="4994993"/>
            </a:xfrm>
          </p:grpSpPr>
          <p:pic>
            <p:nvPicPr>
              <p:cNvPr id="7" name="Picture 6" descr="A screenshot of a computer&#10;&#10;Description automatically generated with medium confidence">
                <a:extLst>
                  <a:ext uri="{FF2B5EF4-FFF2-40B4-BE49-F238E27FC236}">
                    <a16:creationId xmlns:a16="http://schemas.microsoft.com/office/drawing/2014/main" id="{B6ED7993-029F-3991-0E7F-B7FA2173BF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981" b="69760" l="7923" r="33512">
                            <a14:foregroundMark x1="8405" y1="35714" x2="12901" y2="38451"/>
                            <a14:foregroundMark x1="12901" y1="38451" x2="25696" y2="40454"/>
                            <a14:foregroundMark x1="25696" y1="40454" x2="17131" y2="38518"/>
                            <a14:foregroundMark x1="17131" y1="38518" x2="11456" y2="39319"/>
                            <a14:foregroundMark x1="11456" y1="39319" x2="19433" y2="55274"/>
                            <a14:foregroundMark x1="19433" y1="55274" x2="17077" y2="64686"/>
                            <a14:foregroundMark x1="17077" y1="64686" x2="14133" y2="67423"/>
                            <a14:foregroundMark x1="14133" y1="67423" x2="9850" y2="69025"/>
                            <a14:foregroundMark x1="9850" y1="69025" x2="17452" y2="68758"/>
                            <a14:foregroundMark x1="17452" y1="68758" x2="21520" y2="69025"/>
                            <a14:foregroundMark x1="21520" y1="69025" x2="27891" y2="67290"/>
                            <a14:foregroundMark x1="27891" y1="67290" x2="30514" y2="63618"/>
                            <a14:foregroundMark x1="30514" y1="63618" x2="32869" y2="49266"/>
                            <a14:foregroundMark x1="32869" y1="49266" x2="31638" y2="40254"/>
                            <a14:foregroundMark x1="31638" y1="40254" x2="30300" y2="38652"/>
                            <a14:foregroundMark x1="21681" y1="61215" x2="29604" y2="59813"/>
                            <a14:foregroundMark x1="28158" y1="68692" x2="31370" y2="68425"/>
                            <a14:foregroundMark x1="32388" y1="60481" x2="32173" y2="68892"/>
                            <a14:foregroundMark x1="26606" y1="69826" x2="25803" y2="58278"/>
                            <a14:foregroundMark x1="30300" y1="41656" x2="19325" y2="36382"/>
                            <a14:foregroundMark x1="19325" y1="36382" x2="9154" y2="36048"/>
                            <a14:foregroundMark x1="9154" y1="36048" x2="7923" y2="42190"/>
                            <a14:foregroundMark x1="18737" y1="36916" x2="27141" y2="36849"/>
                            <a14:foregroundMark x1="27141" y1="36849" x2="32602" y2="38718"/>
                            <a14:foregroundMark x1="32602" y1="38718" x2="33194" y2="41065"/>
                            <a14:foregroundMark x1="10332" y1="40320" x2="10867" y2="40587"/>
                            <a14:backgroundMark x1="33994" y1="41989" x2="33779" y2="4219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8" t="33262" r="64664" b="28418"/>
              <a:stretch/>
            </p:blipFill>
            <p:spPr>
              <a:xfrm>
                <a:off x="3928321" y="1334152"/>
                <a:ext cx="4043493" cy="418969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D5E5310E-256A-6677-3246-4A916F6DFB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80088" y="1546388"/>
                <a:ext cx="432001" cy="432000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024EB83-0961-87F9-55E3-9173CBD317C9}"/>
                  </a:ext>
                </a:extLst>
              </p:cNvPr>
              <p:cNvCxnSpPr>
                <a:cxnSpLocks/>
                <a:stCxn id="46" idx="2"/>
                <a:endCxn id="2" idx="1"/>
              </p:cNvCxnSpPr>
              <p:nvPr/>
            </p:nvCxnSpPr>
            <p:spPr>
              <a:xfrm>
                <a:off x="3643752" y="1265087"/>
                <a:ext cx="636336" cy="497302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E2DE8832-A941-F38B-CB1F-FDBE274198DF}"/>
                  </a:ext>
                </a:extLst>
              </p:cNvPr>
              <p:cNvSpPr/>
              <p:nvPr/>
            </p:nvSpPr>
            <p:spPr>
              <a:xfrm>
                <a:off x="2761752" y="528856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Tank Index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ounded Rectangle 1">
                <a:extLst>
                  <a:ext uri="{FF2B5EF4-FFF2-40B4-BE49-F238E27FC236}">
                    <a16:creationId xmlns:a16="http://schemas.microsoft.com/office/drawing/2014/main" id="{E8DEADC2-57EC-39D0-3ECB-447758F7C6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5842" y="1545089"/>
                <a:ext cx="2171340" cy="432000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29C6159-8E9B-920A-C361-EA866A07225B}"/>
                  </a:ext>
                </a:extLst>
              </p:cNvPr>
              <p:cNvCxnSpPr>
                <a:cxnSpLocks/>
                <a:stCxn id="15" idx="2"/>
                <a:endCxn id="12" idx="3"/>
              </p:cNvCxnSpPr>
              <p:nvPr/>
            </p:nvCxnSpPr>
            <p:spPr>
              <a:xfrm flipH="1">
                <a:off x="6887182" y="1265087"/>
                <a:ext cx="1532888" cy="496003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45">
                <a:extLst>
                  <a:ext uri="{FF2B5EF4-FFF2-40B4-BE49-F238E27FC236}">
                    <a16:creationId xmlns:a16="http://schemas.microsoft.com/office/drawing/2014/main" id="{636BBC7F-C7A3-DD11-6A0E-016D2AF684C7}"/>
                  </a:ext>
                </a:extLst>
              </p:cNvPr>
              <p:cNvSpPr/>
              <p:nvPr/>
            </p:nvSpPr>
            <p:spPr>
              <a:xfrm>
                <a:off x="7538070" y="528856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Description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Rounded Rectangle 1">
                <a:extLst>
                  <a:ext uri="{FF2B5EF4-FFF2-40B4-BE49-F238E27FC236}">
                    <a16:creationId xmlns:a16="http://schemas.microsoft.com/office/drawing/2014/main" id="{2F0F35A6-108E-125F-9389-D6FAA4E4AF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7557" y="1977088"/>
                <a:ext cx="706298" cy="322005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088ECB2-3747-2361-921A-2B7171C47BD2}"/>
                  </a:ext>
                </a:extLst>
              </p:cNvPr>
              <p:cNvCxnSpPr>
                <a:cxnSpLocks/>
                <a:stCxn id="35" idx="3"/>
                <a:endCxn id="26" idx="1"/>
              </p:cNvCxnSpPr>
              <p:nvPr/>
            </p:nvCxnSpPr>
            <p:spPr>
              <a:xfrm flipV="1">
                <a:off x="3655979" y="2138091"/>
                <a:ext cx="701578" cy="34845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ounded Rectangle 45">
                <a:extLst>
                  <a:ext uri="{FF2B5EF4-FFF2-40B4-BE49-F238E27FC236}">
                    <a16:creationId xmlns:a16="http://schemas.microsoft.com/office/drawing/2014/main" id="{3CC099F9-1CA6-C46F-E0FE-7DECC398FEE9}"/>
                  </a:ext>
                </a:extLst>
              </p:cNvPr>
              <p:cNvSpPr/>
              <p:nvPr/>
            </p:nvSpPr>
            <p:spPr>
              <a:xfrm>
                <a:off x="1891979" y="1804820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Number of fish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ounded Rectangle 1">
                <a:extLst>
                  <a:ext uri="{FF2B5EF4-FFF2-40B4-BE49-F238E27FC236}">
                    <a16:creationId xmlns:a16="http://schemas.microsoft.com/office/drawing/2014/main" id="{4D9542DD-88CE-C0DF-42BD-5F20A7CF5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72825" y="2392730"/>
                <a:ext cx="1333463" cy="1333463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71C4DCC6-987E-2017-A930-B6C82D0E855A}"/>
                  </a:ext>
                </a:extLst>
              </p:cNvPr>
              <p:cNvCxnSpPr>
                <a:cxnSpLocks/>
                <a:stCxn id="50" idx="3"/>
                <a:endCxn id="47" idx="1"/>
              </p:cNvCxnSpPr>
              <p:nvPr/>
            </p:nvCxnSpPr>
            <p:spPr>
              <a:xfrm flipV="1">
                <a:off x="3643752" y="3059462"/>
                <a:ext cx="929073" cy="3460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ounded Rectangle 45">
                <a:extLst>
                  <a:ext uri="{FF2B5EF4-FFF2-40B4-BE49-F238E27FC236}">
                    <a16:creationId xmlns:a16="http://schemas.microsoft.com/office/drawing/2014/main" id="{4CC0B4C2-1229-4748-7035-ED23D8A4483A}"/>
                  </a:ext>
                </a:extLst>
              </p:cNvPr>
              <p:cNvSpPr/>
              <p:nvPr/>
            </p:nvSpPr>
            <p:spPr>
              <a:xfrm>
                <a:off x="1879752" y="2694807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Ammonia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ounded Rectangle 1">
                <a:extLst>
                  <a:ext uri="{FF2B5EF4-FFF2-40B4-BE49-F238E27FC236}">
                    <a16:creationId xmlns:a16="http://schemas.microsoft.com/office/drawing/2014/main" id="{66B966F6-5BEF-C32A-6BA4-83C358904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8977" y="3883345"/>
                <a:ext cx="1333463" cy="1333463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DFAED5BB-72D7-8F97-254E-9A2CDAAFC324}"/>
                  </a:ext>
                </a:extLst>
              </p:cNvPr>
              <p:cNvCxnSpPr>
                <a:cxnSpLocks/>
                <a:stCxn id="64" idx="3"/>
                <a:endCxn id="62" idx="1"/>
              </p:cNvCxnSpPr>
              <p:nvPr/>
            </p:nvCxnSpPr>
            <p:spPr>
              <a:xfrm flipV="1">
                <a:off x="3643752" y="4550077"/>
                <a:ext cx="915225" cy="15685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ounded Rectangle 45">
                <a:extLst>
                  <a:ext uri="{FF2B5EF4-FFF2-40B4-BE49-F238E27FC236}">
                    <a16:creationId xmlns:a16="http://schemas.microsoft.com/office/drawing/2014/main" id="{3110E6BC-83C2-46F7-5261-45888F78B23A}"/>
                  </a:ext>
                </a:extLst>
              </p:cNvPr>
              <p:cNvSpPr/>
              <p:nvPr/>
            </p:nvSpPr>
            <p:spPr>
              <a:xfrm>
                <a:off x="1879752" y="4197647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pH 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Rounded Rectangle 1">
                <a:extLst>
                  <a:ext uri="{FF2B5EF4-FFF2-40B4-BE49-F238E27FC236}">
                    <a16:creationId xmlns:a16="http://schemas.microsoft.com/office/drawing/2014/main" id="{27F15308-E9EB-2555-FA49-81262EF64E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17519" y="2380157"/>
                <a:ext cx="1333463" cy="1333463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807421E-594F-8753-D1CE-D9A58FD3B2D0}"/>
                  </a:ext>
                </a:extLst>
              </p:cNvPr>
              <p:cNvCxnSpPr>
                <a:cxnSpLocks/>
                <a:stCxn id="71" idx="1"/>
                <a:endCxn id="69" idx="3"/>
              </p:cNvCxnSpPr>
              <p:nvPr/>
            </p:nvCxnSpPr>
            <p:spPr>
              <a:xfrm flipH="1">
                <a:off x="7450982" y="3028798"/>
                <a:ext cx="858506" cy="18091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ounded Rectangle 45">
                <a:extLst>
                  <a:ext uri="{FF2B5EF4-FFF2-40B4-BE49-F238E27FC236}">
                    <a16:creationId xmlns:a16="http://schemas.microsoft.com/office/drawing/2014/main" id="{4A0638B9-C47B-D8DC-8810-7213FF879CA9}"/>
                  </a:ext>
                </a:extLst>
              </p:cNvPr>
              <p:cNvSpPr/>
              <p:nvPr/>
            </p:nvSpPr>
            <p:spPr>
              <a:xfrm>
                <a:off x="8309488" y="2660683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Temperature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02EB584-1BF8-4DCF-F500-2D11E787CBAF}"/>
                </a:ext>
              </a:extLst>
            </p:cNvPr>
            <p:cNvSpPr/>
            <p:nvPr/>
          </p:nvSpPr>
          <p:spPr>
            <a:xfrm>
              <a:off x="1215624" y="222953"/>
              <a:ext cx="9224386" cy="61018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77221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90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Poppins rev=1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</dc:creator>
  <cp:lastModifiedBy>Ryan Chua</cp:lastModifiedBy>
  <cp:revision>12</cp:revision>
  <dcterms:created xsi:type="dcterms:W3CDTF">2023-02-15T07:12:36Z</dcterms:created>
  <dcterms:modified xsi:type="dcterms:W3CDTF">2023-04-06T05:03:35Z</dcterms:modified>
</cp:coreProperties>
</file>