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589"/>
    <a:srgbClr val="000000"/>
    <a:srgbClr val="383838"/>
    <a:srgbClr val="515658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1" autoAdjust="0"/>
    <p:restoredTop sz="94660"/>
  </p:normalViewPr>
  <p:slideViewPr>
    <p:cSldViewPr snapToGrid="0">
      <p:cViewPr>
        <p:scale>
          <a:sx n="128" d="100"/>
          <a:sy n="128" d="100"/>
        </p:scale>
        <p:origin x="-13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4/4/23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8008" b="-5903"/>
          <a:stretch/>
        </p:blipFill>
        <p:spPr>
          <a:xfrm>
            <a:off x="4908783" y="2503642"/>
            <a:ext cx="1282291" cy="11036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ED7993-029F-3991-0E7F-B7FA2173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99" y="155196"/>
            <a:ext cx="8358371" cy="67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4773E4B-46FF-85B5-C5DB-6DEF415C9679}"/>
              </a:ext>
            </a:extLst>
          </p:cNvPr>
          <p:cNvGrpSpPr/>
          <p:nvPr/>
        </p:nvGrpSpPr>
        <p:grpSpPr>
          <a:xfrm>
            <a:off x="556246" y="290131"/>
            <a:ext cx="10732338" cy="7110333"/>
            <a:chOff x="556246" y="195537"/>
            <a:chExt cx="10732338" cy="7110333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04045"/>
              <a:ext cx="7608952" cy="6101825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9524584" y="777763"/>
              <a:ext cx="1764000" cy="1555513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 Line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Enter commands here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552FA6-EB44-3823-9C4A-E8891F8CACEE}"/>
                </a:ext>
              </a:extLst>
            </p:cNvPr>
            <p:cNvSpPr/>
            <p:nvPr/>
          </p:nvSpPr>
          <p:spPr>
            <a:xfrm>
              <a:off x="9514073" y="2469920"/>
              <a:ext cx="1764000" cy="140838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results from commands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81840F-4B60-1CD7-F1A8-AC4E0F620260}"/>
                </a:ext>
              </a:extLst>
            </p:cNvPr>
            <p:cNvSpPr/>
            <p:nvPr/>
          </p:nvSpPr>
          <p:spPr>
            <a:xfrm>
              <a:off x="9514074" y="4014951"/>
              <a:ext cx="1764000" cy="2039006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Panels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Tank, Fish and Task Information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AC34BB-6568-09DE-7D9F-BD7EACD7EF07}"/>
                </a:ext>
              </a:extLst>
            </p:cNvPr>
            <p:cNvSpPr/>
            <p:nvPr/>
          </p:nvSpPr>
          <p:spPr>
            <a:xfrm>
              <a:off x="556246" y="210204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Exits the Application 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48E66-0CC8-8CD6-347D-F61CE5C26AE0}"/>
                </a:ext>
              </a:extLst>
            </p:cNvPr>
            <p:cNvSpPr/>
            <p:nvPr/>
          </p:nvSpPr>
          <p:spPr>
            <a:xfrm>
              <a:off x="3799807" y="195537"/>
              <a:ext cx="1764000" cy="1135117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Displays User Guide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E4DE62-20A9-E717-03E7-6E01607FF97D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1286843"/>
              <a:ext cx="1492469" cy="49942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9AEB44-D5B1-407E-6689-617325C00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3613" y="1134194"/>
              <a:ext cx="2035642" cy="65207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A316987-5107-7E4A-812D-727649096CFB}"/>
                </a:ext>
              </a:extLst>
            </p:cNvPr>
            <p:cNvSpPr/>
            <p:nvPr/>
          </p:nvSpPr>
          <p:spPr>
            <a:xfrm>
              <a:off x="2427890" y="1985228"/>
              <a:ext cx="6621517" cy="41113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614F02-5CD8-588C-25A4-BDC862BD86A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8902253" y="1555520"/>
              <a:ext cx="622331" cy="5618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B610011-3271-5F98-A4BC-A6515A43115E}"/>
                </a:ext>
              </a:extLst>
            </p:cNvPr>
            <p:cNvSpPr/>
            <p:nvPr/>
          </p:nvSpPr>
          <p:spPr>
            <a:xfrm>
              <a:off x="2427889" y="2451523"/>
              <a:ext cx="6621517" cy="736527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/>
            <p:nvPr/>
          </p:nvSpPr>
          <p:spPr>
            <a:xfrm>
              <a:off x="2449177" y="3247391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5906452-660C-25C1-FB1E-775CA08CA585}"/>
                </a:ext>
              </a:extLst>
            </p:cNvPr>
            <p:cNvSpPr/>
            <p:nvPr/>
          </p:nvSpPr>
          <p:spPr>
            <a:xfrm>
              <a:off x="4609051" y="3252648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45DD164-3130-6C47-7926-D598A38C8F2C}"/>
                </a:ext>
              </a:extLst>
            </p:cNvPr>
            <p:cNvSpPr/>
            <p:nvPr/>
          </p:nvSpPr>
          <p:spPr>
            <a:xfrm>
              <a:off x="6758410" y="3247393"/>
              <a:ext cx="2143843" cy="3248002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BD5D9A9-C656-5053-00F4-7DFFE9433B4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8902253" y="2989265"/>
              <a:ext cx="611820" cy="184849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95C2E3-F04E-8153-7EBB-C47470CB3C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6091" y="5559982"/>
              <a:ext cx="956732" cy="178801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2651C0-538D-576E-6331-31AF169F9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789" y="5821226"/>
              <a:ext cx="2917144" cy="0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568" y="5930606"/>
              <a:ext cx="5047855" cy="244372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18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440BD-DDD4-AD8B-B34E-3858896D3459}"/>
              </a:ext>
            </a:extLst>
          </p:cNvPr>
          <p:cNvGrpSpPr/>
          <p:nvPr/>
        </p:nvGrpSpPr>
        <p:grpSpPr>
          <a:xfrm>
            <a:off x="1194224" y="474861"/>
            <a:ext cx="8261858" cy="6101825"/>
            <a:chOff x="1292044" y="1298639"/>
            <a:chExt cx="8261858" cy="6101825"/>
          </a:xfrm>
        </p:grpSpPr>
        <p:pic>
          <p:nvPicPr>
            <p:cNvPr id="7" name="Picture 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6ED7993-029F-3991-0E7F-B7FA2173B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950" y="1298639"/>
              <a:ext cx="7608952" cy="6101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645B60-885A-C6BE-9FD5-DFCCFA6DF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359" y="5636764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9CECFE-E465-03AC-E018-32ACE0C40F9B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4096474" y="3237451"/>
              <a:ext cx="693600" cy="2676627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5E5310E-256A-6677-3246-4A916F6DF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0742" y="337847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3812CD-B55B-05B4-EBA9-42C6340D8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1" y="3727796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1DB0B1-E1B5-225B-B776-F2D4F282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20" y="483502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355245C-8D0E-1F4F-8907-3F82D1C4F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074" y="5914078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D4748D-6C00-74B5-D868-2CDA9070402C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4096474" y="3237451"/>
              <a:ext cx="695746" cy="159757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252364-5011-F8D9-A179-A587A8DEC677}"/>
                </a:ext>
              </a:extLst>
            </p:cNvPr>
            <p:cNvCxnSpPr>
              <a:cxnSpLocks/>
              <a:stCxn id="5" idx="2"/>
              <a:endCxn id="3" idx="1"/>
            </p:cNvCxnSpPr>
            <p:nvPr/>
          </p:nvCxnSpPr>
          <p:spPr>
            <a:xfrm>
              <a:off x="4096474" y="3237451"/>
              <a:ext cx="479747" cy="706345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C53B0D9-FD4C-9DB0-7278-5FB52F165392}"/>
                </a:ext>
              </a:extLst>
            </p:cNvPr>
            <p:cNvSpPr/>
            <p:nvPr/>
          </p:nvSpPr>
          <p:spPr>
            <a:xfrm>
              <a:off x="321447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Fish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C96937D-7EB8-59CF-B9DD-88C46077260B}"/>
                </a:ext>
              </a:extLst>
            </p:cNvPr>
            <p:cNvCxnSpPr>
              <a:cxnSpLocks/>
              <a:stCxn id="33" idx="2"/>
              <a:endCxn id="30" idx="0"/>
            </p:cNvCxnSpPr>
            <p:nvPr/>
          </p:nvCxnSpPr>
          <p:spPr>
            <a:xfrm>
              <a:off x="6042690" y="3237451"/>
              <a:ext cx="1044392" cy="279121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71F1DC4-C0B5-4532-93C4-B13061DED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9" y="3804285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87E7A29-1792-CF46-BD09-C2542353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3228" y="5092489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9AE89F1-5301-3A60-CB05-BFB2E223D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1082" y="6028667"/>
              <a:ext cx="432000" cy="432000"/>
            </a:xfrm>
            <a:prstGeom prst="roundRect">
              <a:avLst/>
            </a:prstGeom>
            <a:noFill/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D6C7E9-B5F8-E33D-52A1-E09366ECA7E8}"/>
                </a:ext>
              </a:extLst>
            </p:cNvPr>
            <p:cNvCxnSpPr>
              <a:cxnSpLocks/>
              <a:stCxn id="33" idx="2"/>
              <a:endCxn id="29" idx="0"/>
            </p:cNvCxnSpPr>
            <p:nvPr/>
          </p:nvCxnSpPr>
          <p:spPr>
            <a:xfrm>
              <a:off x="6042690" y="3237451"/>
              <a:ext cx="1046538" cy="1855038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861B16-6914-6C3C-40AA-7C44A56AB431}"/>
                </a:ext>
              </a:extLst>
            </p:cNvPr>
            <p:cNvCxnSpPr>
              <a:cxnSpLocks/>
              <a:stCxn id="33" idx="2"/>
              <a:endCxn id="28" idx="1"/>
            </p:cNvCxnSpPr>
            <p:nvPr/>
          </p:nvCxnSpPr>
          <p:spPr>
            <a:xfrm>
              <a:off x="6042690" y="3237451"/>
              <a:ext cx="830539" cy="782834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2C6E639-86F3-D89A-5452-A749CFD56125}"/>
                </a:ext>
              </a:extLst>
            </p:cNvPr>
            <p:cNvSpPr/>
            <p:nvPr/>
          </p:nvSpPr>
          <p:spPr>
            <a:xfrm>
              <a:off x="5160690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E8B53B-C03C-4A0F-4C94-F02535A0294C}"/>
                </a:ext>
              </a:extLst>
            </p:cNvPr>
            <p:cNvCxnSpPr>
              <a:cxnSpLocks/>
              <a:stCxn id="46" idx="2"/>
              <a:endCxn id="38" idx="0"/>
            </p:cNvCxnSpPr>
            <p:nvPr/>
          </p:nvCxnSpPr>
          <p:spPr>
            <a:xfrm>
              <a:off x="2174044" y="3237451"/>
              <a:ext cx="537315" cy="2399313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24EB83-0961-87F9-55E3-9173CBD317C9}"/>
                </a:ext>
              </a:extLst>
            </p:cNvPr>
            <p:cNvCxnSpPr>
              <a:cxnSpLocks/>
              <a:stCxn id="46" idx="2"/>
              <a:endCxn id="2" idx="1"/>
            </p:cNvCxnSpPr>
            <p:nvPr/>
          </p:nvCxnSpPr>
          <p:spPr>
            <a:xfrm>
              <a:off x="2174044" y="3237451"/>
              <a:ext cx="316698" cy="357026"/>
            </a:xfrm>
            <a:prstGeom prst="straightConnector1">
              <a:avLst/>
            </a:prstGeom>
            <a:ln w="76200">
              <a:solidFill>
                <a:srgbClr val="3E758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2DE8832-A941-F38B-CB1F-FDBE274198DF}"/>
                </a:ext>
              </a:extLst>
            </p:cNvPr>
            <p:cNvSpPr/>
            <p:nvPr/>
          </p:nvSpPr>
          <p:spPr>
            <a:xfrm>
              <a:off x="1292044" y="2501221"/>
              <a:ext cx="1764000" cy="736230"/>
            </a:xfrm>
            <a:prstGeom prst="roundRect">
              <a:avLst/>
            </a:prstGeom>
            <a:solidFill>
              <a:srgbClr val="3E7589"/>
            </a:solidFill>
            <a:ln w="38100">
              <a:solidFill>
                <a:srgbClr val="3E7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Tank Index</a:t>
              </a:r>
              <a:endPara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04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68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 rev=1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Ryan Chua</cp:lastModifiedBy>
  <cp:revision>9</cp:revision>
  <dcterms:created xsi:type="dcterms:W3CDTF">2023-02-15T07:12:36Z</dcterms:created>
  <dcterms:modified xsi:type="dcterms:W3CDTF">2023-04-04T07:13:35Z</dcterms:modified>
</cp:coreProperties>
</file>