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7589"/>
    <a:srgbClr val="000000"/>
    <a:srgbClr val="383838"/>
    <a:srgbClr val="515658"/>
    <a:srgbClr val="3C3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0B16-4F44-1B51-7A32-41473E683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275F8-3708-E8B9-8102-06F8916E9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EEEDA-FDF0-6A84-6459-5E241415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31/3/23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4B15-DF9F-6E34-7929-37356D54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76D2-E82F-12F2-4CD6-C618E473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2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6441-5AA9-EE1A-DE68-D03446E3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9A4DA-B8A1-63FE-FA4F-AFC90102C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1B177-1613-1A4F-CBAC-20A4BA8D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31/3/23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CCFA-4C42-641A-5265-06634920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699B-5015-B9CF-5900-72D1F38E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D818E-A789-3A22-AFD2-C598AEB2F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BE517-7696-8346-B36D-7EDC997CF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DC8D-DA8E-6734-2992-86563FCB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31/3/23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01B1-083B-547D-5950-B2C0E6EC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EE7E8-27DA-E091-A07D-F9F2926D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395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D97F-6E1D-C607-06E7-A6C3880F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D71A-C762-36F4-DC42-1456BEC9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BD9C-E8EB-3F7E-A218-FC1493F6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31/3/23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49EF-0835-CFC0-DF95-B418A345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3B69-2F5B-DC88-A4E8-8DC07AD0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77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A27D-C11C-9253-CC54-AD077D03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A957-C7C9-5BF9-8A8D-F338D3C66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D9DF6-84F3-A572-7759-C6364001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31/3/23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2D7F-F2F4-48E0-A279-A26F55E6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F4E4-E78F-B155-8A12-A463EB6A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629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19A2-BD00-E9FE-1AE2-F374C2D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7804-A80F-3979-E2F7-41F06075F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7F677-C00A-2707-D14D-972CB5F9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34D7D-B3DF-8FA9-66DE-10BCCCF2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31/3/23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6170B-F38F-4DEC-DBF8-A05A480D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98401-4297-75A4-6539-48B2E146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235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93F4-844E-561F-2115-CDB0C823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8A797-68DD-2D86-5FFC-26B5EFA3A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C3026-F3D7-F448-392D-73EC72DB5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72269-C47F-536F-EF49-3A6143AEA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AB267-626C-C2FF-DC1C-254B1FF85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D83A4-07BA-3D50-3071-07C1FED9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31/3/23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DC4E7-5F27-DC57-3364-0BEE8E51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B527A-0B51-C9E1-E78F-0CD8076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762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A871-F3E4-DD5D-DA20-C186B8A8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CF7A5-E20B-A14C-A4B0-551CD5F5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31/3/23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63B91-648A-9EA2-C0B8-60E79108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8A538-72A7-175D-6D29-E3295A7A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64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74F74-0AD4-B802-AF38-48B002F5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31/3/23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801C2-C831-4197-F362-507B6714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41F12-A6C4-924D-C4B0-740994EE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91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998B-9EA1-9F38-77D2-63171B9E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2992-D921-EDFD-E0B4-0E0F8D65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CCEB-993E-90EE-6530-FB651ED52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9D8A8-4F54-DD1B-D693-C9BD8637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31/3/23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EA8E2-B9CC-CFDF-5A05-E940C4D7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DE3CE-FDFE-9594-6820-C3C5E782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2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6B6B-5300-F081-9393-094C0C97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B7B33-B1AB-E3CB-4F64-C5FBA93B4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F4795-1D8A-679F-0060-3C2A898E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DEBD-714C-3298-D87F-3B83862F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31/3/23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3292C-7414-2180-1275-A9D4BB32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2CFE-1BE5-4913-9730-645BEE92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08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FCFA4-4065-B223-1CF3-CB62BD79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88A9A-B336-7C5C-3880-1049C4E58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BB0A1-73FA-585D-2901-4396270D3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51ED-93A3-4DE6-9A0B-D1B289A286F2}" type="datetimeFigureOut">
              <a:rPr lang="en-SG" smtClean="0"/>
              <a:t>31/3/23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9410-215D-2800-4B7D-99B3FF6D2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2D24B-C470-8536-731D-E03E7C9C6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94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227D-6A1D-3BD1-1D8C-AB1476955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E4DDA-76C2-6AAB-2D84-A539415F2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48372-B80D-725E-B263-C7B4D7C0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9400"/>
          </a:xfrm>
          <a:prstGeom prst="rect">
            <a:avLst/>
          </a:prstGeom>
          <a:solidFill>
            <a:srgbClr val="3C3E3F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3E102-005A-22FB-6B9A-CB48AF43F8C3}"/>
              </a:ext>
            </a:extLst>
          </p:cNvPr>
          <p:cNvSpPr txBox="1"/>
          <p:nvPr/>
        </p:nvSpPr>
        <p:spPr>
          <a:xfrm>
            <a:off x="259212" y="1421756"/>
            <a:ext cx="830510" cy="144000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Betta fish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AB5BF-64C8-3E12-09C4-C80D5E69EB05}"/>
              </a:ext>
            </a:extLst>
          </p:cNvPr>
          <p:cNvSpPr txBox="1"/>
          <p:nvPr/>
        </p:nvSpPr>
        <p:spPr>
          <a:xfrm>
            <a:off x="7627504" y="4091659"/>
            <a:ext cx="895928" cy="200055"/>
          </a:xfrm>
          <a:prstGeom prst="rect">
            <a:avLst/>
          </a:prstGeom>
          <a:solidFill>
            <a:srgbClr val="3E75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dirty="0">
                <a:solidFill>
                  <a:schemeClr val="bg1"/>
                </a:solidFill>
              </a:rPr>
              <a:t>Freshwater tank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48055-3703-42C9-4B4A-D1DFE008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0" y="1591492"/>
            <a:ext cx="656001" cy="14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8BA157-B867-A3F8-B4BB-2829EEB1B318}"/>
              </a:ext>
            </a:extLst>
          </p:cNvPr>
          <p:cNvSpPr txBox="1"/>
          <p:nvPr/>
        </p:nvSpPr>
        <p:spPr>
          <a:xfrm>
            <a:off x="107164" y="1724511"/>
            <a:ext cx="1308886" cy="338554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E7B41E-53ED-1775-C309-778751C7A06E}"/>
              </a:ext>
            </a:extLst>
          </p:cNvPr>
          <p:cNvSpPr txBox="1"/>
          <p:nvPr/>
        </p:nvSpPr>
        <p:spPr>
          <a:xfrm>
            <a:off x="291397" y="2748237"/>
            <a:ext cx="830510" cy="144000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Lemon guppy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F8B780-C26F-7D0E-DF24-86E3A8890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1" y="2918797"/>
            <a:ext cx="707761" cy="155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5B340B-ECE3-D289-E119-1CFE3A65AA22}"/>
              </a:ext>
            </a:extLst>
          </p:cNvPr>
          <p:cNvSpPr txBox="1"/>
          <p:nvPr/>
        </p:nvSpPr>
        <p:spPr>
          <a:xfrm>
            <a:off x="107164" y="3048170"/>
            <a:ext cx="1424238" cy="338554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04C8E-5448-6AA3-6730-075E188FDD05}"/>
              </a:ext>
            </a:extLst>
          </p:cNvPr>
          <p:cNvSpPr txBox="1"/>
          <p:nvPr/>
        </p:nvSpPr>
        <p:spPr>
          <a:xfrm>
            <a:off x="44450" y="4090071"/>
            <a:ext cx="8604250" cy="1569660"/>
          </a:xfrm>
          <a:prstGeom prst="rect">
            <a:avLst/>
          </a:prstGeom>
          <a:solidFill>
            <a:srgbClr val="383838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A25EC1-EF00-FD78-D00B-BCC48C9CBA10}"/>
              </a:ext>
            </a:extLst>
          </p:cNvPr>
          <p:cNvSpPr txBox="1"/>
          <p:nvPr/>
        </p:nvSpPr>
        <p:spPr>
          <a:xfrm>
            <a:off x="91815" y="3402241"/>
            <a:ext cx="1384821" cy="21544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1.     Feed freshwater tank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0BF57-2C06-B012-58E9-59526A845F0F}"/>
              </a:ext>
            </a:extLst>
          </p:cNvPr>
          <p:cNvSpPr txBox="1"/>
          <p:nvPr/>
        </p:nvSpPr>
        <p:spPr>
          <a:xfrm>
            <a:off x="107164" y="3706238"/>
            <a:ext cx="1717410" cy="33855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By: 15 Feb 2022 </a:t>
            </a: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16BB053-7E3A-9BB7-00B8-6B8B5825E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9" y="3596100"/>
            <a:ext cx="707761" cy="1553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198655-36F4-F53D-CBC2-B4DF865AD753}"/>
              </a:ext>
            </a:extLst>
          </p:cNvPr>
          <p:cNvSpPr txBox="1"/>
          <p:nvPr/>
        </p:nvSpPr>
        <p:spPr>
          <a:xfrm>
            <a:off x="1416050" y="3427653"/>
            <a:ext cx="400337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Task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0B0C8E-8A9A-72F3-9CE2-C66F6268590E}"/>
              </a:ext>
            </a:extLst>
          </p:cNvPr>
          <p:cNvSpPr txBox="1"/>
          <p:nvPr/>
        </p:nvSpPr>
        <p:spPr>
          <a:xfrm>
            <a:off x="930648" y="1432021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F879A9-2525-DB91-00C5-00105B7E330C}"/>
              </a:ext>
            </a:extLst>
          </p:cNvPr>
          <p:cNvSpPr txBox="1"/>
          <p:nvPr/>
        </p:nvSpPr>
        <p:spPr>
          <a:xfrm>
            <a:off x="937675" y="2077489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4533F-A49C-1220-B9C1-D16F98177E3A}"/>
              </a:ext>
            </a:extLst>
          </p:cNvPr>
          <p:cNvSpPr txBox="1"/>
          <p:nvPr/>
        </p:nvSpPr>
        <p:spPr>
          <a:xfrm>
            <a:off x="965869" y="2736569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582CD2-19CB-C5B9-A5F0-470216A60653}"/>
              </a:ext>
            </a:extLst>
          </p:cNvPr>
          <p:cNvSpPr txBox="1"/>
          <p:nvPr/>
        </p:nvSpPr>
        <p:spPr>
          <a:xfrm>
            <a:off x="138784" y="-6611"/>
            <a:ext cx="649590" cy="14400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SG" sz="600" dirty="0">
                <a:solidFill>
                  <a:schemeClr val="bg1"/>
                </a:solidFill>
              </a:rPr>
              <a:t>Fish Ahoy!</a:t>
            </a:r>
          </a:p>
        </p:txBody>
      </p:sp>
      <p:pic>
        <p:nvPicPr>
          <p:cNvPr id="1026" name="Picture 2" descr="How to Care for Guppy Fish - YouTube">
            <a:extLst>
              <a:ext uri="{FF2B5EF4-FFF2-40B4-BE49-F238E27FC236}">
                <a16:creationId xmlns:a16="http://schemas.microsoft.com/office/drawing/2014/main" id="{9DCC570B-4E27-F140-A844-FA88F04EEC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16889"/>
          <a:stretch/>
        </p:blipFill>
        <p:spPr bwMode="auto">
          <a:xfrm>
            <a:off x="1839810" y="2137016"/>
            <a:ext cx="691189" cy="5246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46A0D0-EEA1-1A7D-98F4-6B39D63FFFC6}"/>
              </a:ext>
            </a:extLst>
          </p:cNvPr>
          <p:cNvSpPr txBox="1"/>
          <p:nvPr/>
        </p:nvSpPr>
        <p:spPr>
          <a:xfrm>
            <a:off x="295268" y="2086769"/>
            <a:ext cx="635380" cy="21544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Guppy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2325D-A9D8-0EE0-CC0A-1AFC5024CB3E}"/>
              </a:ext>
            </a:extLst>
          </p:cNvPr>
          <p:cNvSpPr txBox="1"/>
          <p:nvPr/>
        </p:nvSpPr>
        <p:spPr>
          <a:xfrm>
            <a:off x="107164" y="2399335"/>
            <a:ext cx="1670836" cy="33855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2E578-E3C9-93BD-F271-31DFDE52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9" y="2269554"/>
            <a:ext cx="707761" cy="155362"/>
          </a:xfrm>
          <a:prstGeom prst="rect">
            <a:avLst/>
          </a:prstGeom>
        </p:spPr>
      </p:pic>
      <p:pic>
        <p:nvPicPr>
          <p:cNvPr id="30" name="Picture 2" descr="Find out How Long Betta Fish Live">
            <a:extLst>
              <a:ext uri="{FF2B5EF4-FFF2-40B4-BE49-F238E27FC236}">
                <a16:creationId xmlns:a16="http://schemas.microsoft.com/office/drawing/2014/main" id="{63E28A99-E931-79B0-0A99-B119E3B0C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044" y="1413153"/>
            <a:ext cx="790719" cy="5271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Buy Lemon Yellow Guppy Aquarium Fish Online - AQUAStore.in">
            <a:extLst>
              <a:ext uri="{FF2B5EF4-FFF2-40B4-BE49-F238E27FC236}">
                <a16:creationId xmlns:a16="http://schemas.microsoft.com/office/drawing/2014/main" id="{1E9EC031-BE49-A80B-1CBC-EF7881F6E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16851" r="16218" b="23327"/>
          <a:stretch/>
        </p:blipFill>
        <p:spPr bwMode="auto">
          <a:xfrm>
            <a:off x="1839810" y="2780238"/>
            <a:ext cx="691189" cy="5621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6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8D56-FBFB-0B75-E54A-37967017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E36EC-C150-46BC-0F21-2C6118BA8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784" y="2503642"/>
            <a:ext cx="1187216" cy="10421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01E15-5610-F967-6C34-24F956DF9B0F}"/>
              </a:ext>
            </a:extLst>
          </p:cNvPr>
          <p:cNvSpPr txBox="1"/>
          <p:nvPr/>
        </p:nvSpPr>
        <p:spPr>
          <a:xfrm>
            <a:off x="3071769" y="3545754"/>
            <a:ext cx="51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0" i="0" dirty="0">
                <a:solidFill>
                  <a:srgbClr val="202124"/>
                </a:solidFill>
                <a:effectLst/>
                <a:latin typeface="Poppins rev=1"/>
              </a:rPr>
              <a:t>FISH AHOY!</a:t>
            </a:r>
            <a:endParaRPr lang="en-SG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4379D-40EB-AA10-CF95-D73972947E7B}"/>
              </a:ext>
            </a:extLst>
          </p:cNvPr>
          <p:cNvSpPr txBox="1"/>
          <p:nvPr/>
        </p:nvSpPr>
        <p:spPr>
          <a:xfrm>
            <a:off x="3071769" y="4099699"/>
            <a:ext cx="510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0" i="0" dirty="0">
                <a:solidFill>
                  <a:srgbClr val="202124"/>
                </a:solidFill>
                <a:effectLst/>
                <a:latin typeface="Poppins rev=1"/>
              </a:rPr>
              <a:t>Developer guide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5255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8D56-FBFB-0B75-E54A-37967017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E36EC-C150-46BC-0F21-2C6118BA8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8008" b="-5903"/>
          <a:stretch/>
        </p:blipFill>
        <p:spPr>
          <a:xfrm>
            <a:off x="4908783" y="2503642"/>
            <a:ext cx="1282291" cy="11036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01E15-5610-F967-6C34-24F956DF9B0F}"/>
              </a:ext>
            </a:extLst>
          </p:cNvPr>
          <p:cNvSpPr txBox="1"/>
          <p:nvPr/>
        </p:nvSpPr>
        <p:spPr>
          <a:xfrm>
            <a:off x="3071769" y="3545754"/>
            <a:ext cx="51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4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Poppins rev=1"/>
                <a:ea typeface="+mn-ea"/>
                <a:cs typeface="+mn-cs"/>
              </a:rPr>
              <a:t>FISH AHOY!</a:t>
            </a:r>
            <a:endParaRPr kumimoji="0" lang="en-SG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4379D-40EB-AA10-CF95-D73972947E7B}"/>
              </a:ext>
            </a:extLst>
          </p:cNvPr>
          <p:cNvSpPr txBox="1"/>
          <p:nvPr/>
        </p:nvSpPr>
        <p:spPr>
          <a:xfrm>
            <a:off x="3071769" y="4099699"/>
            <a:ext cx="510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Poppins rev=1"/>
                <a:ea typeface="+mn-ea"/>
                <a:cs typeface="+mn-cs"/>
              </a:rPr>
              <a:t>User guide</a:t>
            </a: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08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6ED7993-029F-3991-0E7F-B7FA2173B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99" y="155196"/>
            <a:ext cx="8358371" cy="670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2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C4773E4B-46FF-85B5-C5DB-6DEF415C9679}"/>
              </a:ext>
            </a:extLst>
          </p:cNvPr>
          <p:cNvGrpSpPr/>
          <p:nvPr/>
        </p:nvGrpSpPr>
        <p:grpSpPr>
          <a:xfrm>
            <a:off x="556246" y="290131"/>
            <a:ext cx="10732338" cy="7110333"/>
            <a:chOff x="556246" y="195537"/>
            <a:chExt cx="10732338" cy="7110333"/>
          </a:xfrm>
        </p:grpSpPr>
        <p:pic>
          <p:nvPicPr>
            <p:cNvPr id="7" name="Picture 6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B6ED7993-029F-3991-0E7F-B7FA2173B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950" y="1204045"/>
              <a:ext cx="7608952" cy="6101825"/>
            </a:xfrm>
            <a:prstGeom prst="rect">
              <a:avLst/>
            </a:prstGeom>
          </p:spPr>
        </p:pic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C53B0D9-FD4C-9DB0-7278-5FB52F165392}"/>
                </a:ext>
              </a:extLst>
            </p:cNvPr>
            <p:cNvSpPr/>
            <p:nvPr/>
          </p:nvSpPr>
          <p:spPr>
            <a:xfrm>
              <a:off x="9524584" y="777763"/>
              <a:ext cx="1764000" cy="1555513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Command Line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Enter commands here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5552FA6-EB44-3823-9C4A-E8891F8CACEE}"/>
                </a:ext>
              </a:extLst>
            </p:cNvPr>
            <p:cNvSpPr/>
            <p:nvPr/>
          </p:nvSpPr>
          <p:spPr>
            <a:xfrm>
              <a:off x="9514073" y="2469920"/>
              <a:ext cx="1764000" cy="1408387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Alerts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Displays results from commands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C81840F-4B60-1CD7-F1A8-AC4E0F620260}"/>
                </a:ext>
              </a:extLst>
            </p:cNvPr>
            <p:cNvSpPr/>
            <p:nvPr/>
          </p:nvSpPr>
          <p:spPr>
            <a:xfrm>
              <a:off x="9514074" y="4014951"/>
              <a:ext cx="1764000" cy="2039006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Panels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Displays Tank, Fish and Task Information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FAC34BB-6568-09DE-7D9F-BD7EACD7EF07}"/>
                </a:ext>
              </a:extLst>
            </p:cNvPr>
            <p:cNvSpPr/>
            <p:nvPr/>
          </p:nvSpPr>
          <p:spPr>
            <a:xfrm>
              <a:off x="556246" y="210204"/>
              <a:ext cx="1764000" cy="1135117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File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Exits the Application 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4548E66-0CC8-8CD6-347D-F61CE5C26AE0}"/>
                </a:ext>
              </a:extLst>
            </p:cNvPr>
            <p:cNvSpPr/>
            <p:nvPr/>
          </p:nvSpPr>
          <p:spPr>
            <a:xfrm>
              <a:off x="3799807" y="195537"/>
              <a:ext cx="1764000" cy="1135117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Help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Displays User Guide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8E4DE62-20A9-E717-03E7-6E01607FF97D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1" y="1286843"/>
              <a:ext cx="1492469" cy="499428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9AEB44-D5B1-407E-6689-617325C00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3613" y="1134194"/>
              <a:ext cx="2035642" cy="652077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A316987-5107-7E4A-812D-727649096CFB}"/>
                </a:ext>
              </a:extLst>
            </p:cNvPr>
            <p:cNvSpPr/>
            <p:nvPr/>
          </p:nvSpPr>
          <p:spPr>
            <a:xfrm>
              <a:off x="2427890" y="1985228"/>
              <a:ext cx="6621517" cy="41113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D614F02-5CD8-588C-25A4-BDC862BD86A3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8902253" y="1555520"/>
              <a:ext cx="622331" cy="561838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B610011-3271-5F98-A4BC-A6515A43115E}"/>
                </a:ext>
              </a:extLst>
            </p:cNvPr>
            <p:cNvSpPr/>
            <p:nvPr/>
          </p:nvSpPr>
          <p:spPr>
            <a:xfrm>
              <a:off x="2427889" y="2451523"/>
              <a:ext cx="6621517" cy="736527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1645B60-885A-C6BE-9FD5-DFCCFA6DF8B3}"/>
                </a:ext>
              </a:extLst>
            </p:cNvPr>
            <p:cNvSpPr/>
            <p:nvPr/>
          </p:nvSpPr>
          <p:spPr>
            <a:xfrm>
              <a:off x="2449177" y="3247391"/>
              <a:ext cx="2143843" cy="3248002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5906452-660C-25C1-FB1E-775CA08CA585}"/>
                </a:ext>
              </a:extLst>
            </p:cNvPr>
            <p:cNvSpPr/>
            <p:nvPr/>
          </p:nvSpPr>
          <p:spPr>
            <a:xfrm>
              <a:off x="4609051" y="3252648"/>
              <a:ext cx="2143843" cy="3248002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945DD164-3130-6C47-7926-D598A38C8F2C}"/>
                </a:ext>
              </a:extLst>
            </p:cNvPr>
            <p:cNvSpPr/>
            <p:nvPr/>
          </p:nvSpPr>
          <p:spPr>
            <a:xfrm>
              <a:off x="6758410" y="3247393"/>
              <a:ext cx="2143843" cy="3248002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BD5D9A9-C656-5053-00F4-7DFFE9433B4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8902253" y="2989265"/>
              <a:ext cx="611820" cy="184849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95C2E3-F04E-8153-7EBB-C47470CB3C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6091" y="5559982"/>
              <a:ext cx="956732" cy="178801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A2651C0-538D-576E-6331-31AF169F9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2789" y="5821226"/>
              <a:ext cx="2917144" cy="0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09CECFE-E465-03AC-E018-32ACE0C40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1568" y="5930606"/>
              <a:ext cx="5047855" cy="244372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18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62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Poppins rev=1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</dc:creator>
  <cp:lastModifiedBy>Ryan Chua</cp:lastModifiedBy>
  <cp:revision>6</cp:revision>
  <dcterms:created xsi:type="dcterms:W3CDTF">2023-02-15T07:12:36Z</dcterms:created>
  <dcterms:modified xsi:type="dcterms:W3CDTF">2023-03-31T04:50:06Z</dcterms:modified>
</cp:coreProperties>
</file>