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F9CE-F3AA-833B-BB61-3610C8AAA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8EDA3-F390-4940-F269-4B8BE0516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0CFC-36F2-1E56-4116-E484EBA8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3423-04EA-70E5-C824-A122028B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7BA2-9BBA-B4EF-12CF-039E6276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F75E-4F3B-D116-E512-0AE52549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D879D-3DE4-6259-A59C-85D4CBF5D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6A90-B487-28FE-EDC9-B92ACEFA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AE15-2895-079C-8552-7C88FC52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1590-4C36-B6B4-5482-8104D43E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E8AD-140C-4E3A-3C39-6287596E7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0735F-8988-7D39-0C87-2E21042F5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DBADE-FCBF-EA8E-633D-CE29D82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F1B4-1EDD-CB0C-A183-5EDB2F7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C2F8-6409-E9D8-1583-86E1F6B2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80B7-E05F-D291-0FBD-DF1B8FC8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EF58-34C7-B9C5-7CD0-5C613EE3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4E0D-68D2-5EBC-7842-39A8261E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5A54-0416-732B-CB9F-805099C6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EEDC-9E80-4122-1E9D-22CE6F34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97B4-4199-AD66-1319-9AA66E78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F5415-774F-B6E4-7EA6-7B9EEA378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11B9-7A8F-9092-C25F-6D84A59C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D6FB-9FE5-DDA6-A5C2-6ED68B54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233D-3AE2-ACD9-7DEB-E032C1C7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AB6E-CE92-E211-CE34-AFEAC19C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F774-AE96-D1D7-27C5-8645968DF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9212D-8687-D2E0-6477-2B36B402B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F3C43-44D9-0C54-3737-25FD745F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D122-C036-0293-8039-11A0E317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D645-3229-000E-28E5-E5E13E2C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FE2F-6709-92E5-48D9-BF6A160B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FDB88-F66B-B314-11E8-0FE48A71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AB3A5-D95C-141B-AC45-6A2D4650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D8822-C1E8-D3EC-0E36-3C9E61FD7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478A5-AE2B-B5B8-9161-D2485DCF7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DFAB7-2E73-5C57-EFA1-CDF85BEC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07ACF-03FA-8F80-1749-1C278286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87054-71E1-9866-56E7-C84C4022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0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17A9-F6E2-53EF-D236-4F375013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ED4C8-F4E2-416D-A7ED-98352ED4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35E3-DDBE-BCFD-ED5D-A1421190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6607E-6818-BE54-EA33-796D26F6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25621-22CE-D149-C2EB-C94D14EE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9A58D-3FDB-76FF-FD92-574E4301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82029-31A6-960C-E516-D21FCB33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3EAA-61B9-E6E2-2F20-DB0BA58D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B36B-C63B-BDC8-E9A0-EC833EB5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0B30-A1B0-535D-C0E1-2B183CE0F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6366C-23BA-926F-3723-C2515BBE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A95E-386E-5910-1290-2A447C33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CD76-6059-E941-1432-58F43CE7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38AB-1401-6B70-ECC1-771B59E8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78DB5-769D-D358-B421-A90D59BB6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9DD1-BA76-4035-7E76-5047AB07F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6E371-D9F1-8729-CEBC-3CDCAF63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CA8B-0C14-1ACC-4BB7-F63A5897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20BDF-C9CF-813B-D1D4-923DB940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E60BD-328D-459D-D628-27B0C073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46F2-2C0F-2F5C-2D9E-DA924F98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2CF25-698A-6601-DA07-BA2607030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46CF-7DA9-464D-63B6-FD6082AFB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ECBD-4D78-B296-D9A7-27AEC0136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F1654A-E5C2-5F1E-6934-1B4A5214B9F1}"/>
              </a:ext>
            </a:extLst>
          </p:cNvPr>
          <p:cNvSpPr/>
          <p:nvPr/>
        </p:nvSpPr>
        <p:spPr>
          <a:xfrm>
            <a:off x="9108664" y="229885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53E880-CF60-7B75-4F5D-5CA3BC3823EF}"/>
              </a:ext>
            </a:extLst>
          </p:cNvPr>
          <p:cNvSpPr/>
          <p:nvPr/>
        </p:nvSpPr>
        <p:spPr>
          <a:xfrm>
            <a:off x="6477960" y="232468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CB7F6-DD1F-F999-F804-2437AF8703AA}"/>
              </a:ext>
            </a:extLst>
          </p:cNvPr>
          <p:cNvSpPr/>
          <p:nvPr/>
        </p:nvSpPr>
        <p:spPr>
          <a:xfrm>
            <a:off x="3959208" y="2343546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1476461" y="234052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1476462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2038524" y="2390755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1476462" y="288581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1476462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1476462" y="2885813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1476461" y="413776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1476461" y="460346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F307B0-E615-0554-A95B-09409F5B1762}"/>
              </a:ext>
            </a:extLst>
          </p:cNvPr>
          <p:cNvSpPr/>
          <p:nvPr/>
        </p:nvSpPr>
        <p:spPr>
          <a:xfrm>
            <a:off x="3956807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55846C-3F86-8CA5-7BC7-D115141858BA}"/>
              </a:ext>
            </a:extLst>
          </p:cNvPr>
          <p:cNvSpPr txBox="1"/>
          <p:nvPr/>
        </p:nvSpPr>
        <p:spPr>
          <a:xfrm>
            <a:off x="4387592" y="2390755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2D754-F94A-1349-3170-806A74134FB7}"/>
              </a:ext>
            </a:extLst>
          </p:cNvPr>
          <p:cNvCxnSpPr>
            <a:cxnSpLocks/>
          </p:cNvCxnSpPr>
          <p:nvPr/>
        </p:nvCxnSpPr>
        <p:spPr>
          <a:xfrm>
            <a:off x="3956807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24011A-F881-75CD-D7FE-B7953B3B614E}"/>
              </a:ext>
            </a:extLst>
          </p:cNvPr>
          <p:cNvSpPr txBox="1"/>
          <p:nvPr/>
        </p:nvSpPr>
        <p:spPr>
          <a:xfrm>
            <a:off x="3956807" y="2860646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44484-4FE0-613E-9EDF-E3BA9A2EEAC1}"/>
              </a:ext>
            </a:extLst>
          </p:cNvPr>
          <p:cNvSpPr txBox="1"/>
          <p:nvPr/>
        </p:nvSpPr>
        <p:spPr>
          <a:xfrm>
            <a:off x="3960800" y="4131584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4BB09-547D-989E-C6F1-0B1BE7319018}"/>
              </a:ext>
            </a:extLst>
          </p:cNvPr>
          <p:cNvSpPr txBox="1"/>
          <p:nvPr/>
        </p:nvSpPr>
        <p:spPr>
          <a:xfrm>
            <a:off x="3960800" y="4597281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B702D-1D1C-FCE8-AFFF-BC3E0F708295}"/>
              </a:ext>
            </a:extLst>
          </p:cNvPr>
          <p:cNvCxnSpPr>
            <a:cxnSpLocks/>
          </p:cNvCxnSpPr>
          <p:nvPr/>
        </p:nvCxnSpPr>
        <p:spPr>
          <a:xfrm>
            <a:off x="3956807" y="2885115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BCD9FF-0A72-1168-E075-9C90B454AD14}"/>
              </a:ext>
            </a:extLst>
          </p:cNvPr>
          <p:cNvSpPr txBox="1"/>
          <p:nvPr/>
        </p:nvSpPr>
        <p:spPr>
          <a:xfrm>
            <a:off x="1477860" y="3155659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E707E-6F39-CA8E-574F-451805C3E233}"/>
              </a:ext>
            </a:extLst>
          </p:cNvPr>
          <p:cNvSpPr txBox="1"/>
          <p:nvPr/>
        </p:nvSpPr>
        <p:spPr>
          <a:xfrm>
            <a:off x="1487647" y="342550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ED50D-1BF4-7C10-CCA3-15AE49FF050F}"/>
              </a:ext>
            </a:extLst>
          </p:cNvPr>
          <p:cNvSpPr txBox="1"/>
          <p:nvPr/>
        </p:nvSpPr>
        <p:spPr>
          <a:xfrm>
            <a:off x="3956807" y="3116990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3A5C12-18D9-5616-5037-8AA1DFF96687}"/>
              </a:ext>
            </a:extLst>
          </p:cNvPr>
          <p:cNvSpPr txBox="1"/>
          <p:nvPr/>
        </p:nvSpPr>
        <p:spPr>
          <a:xfrm>
            <a:off x="3966594" y="338683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84D2C-EA2E-2473-F447-B40C9C42F40A}"/>
              </a:ext>
            </a:extLst>
          </p:cNvPr>
          <p:cNvSpPr txBox="1"/>
          <p:nvPr/>
        </p:nvSpPr>
        <p:spPr>
          <a:xfrm>
            <a:off x="3959603" y="365668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AC4D1D-C11E-11C0-098F-6BE8C5A9FDC1}"/>
              </a:ext>
            </a:extLst>
          </p:cNvPr>
          <p:cNvSpPr txBox="1"/>
          <p:nvPr/>
        </p:nvSpPr>
        <p:spPr>
          <a:xfrm>
            <a:off x="3956807" y="4997629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FE901-0403-0F56-670A-F363D5950140}"/>
              </a:ext>
            </a:extLst>
          </p:cNvPr>
          <p:cNvSpPr/>
          <p:nvPr/>
        </p:nvSpPr>
        <p:spPr>
          <a:xfrm>
            <a:off x="6481499" y="232154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1A581-EA60-5120-B1B0-FEACD34CE16F}"/>
              </a:ext>
            </a:extLst>
          </p:cNvPr>
          <p:cNvSpPr txBox="1"/>
          <p:nvPr/>
        </p:nvSpPr>
        <p:spPr>
          <a:xfrm>
            <a:off x="6912284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ABB438-2295-DB88-2248-A2BEBEAE95C4}"/>
              </a:ext>
            </a:extLst>
          </p:cNvPr>
          <p:cNvCxnSpPr>
            <a:cxnSpLocks/>
          </p:cNvCxnSpPr>
          <p:nvPr/>
        </p:nvCxnSpPr>
        <p:spPr>
          <a:xfrm>
            <a:off x="6481499" y="402241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7FA2A6-0FB2-1CE6-6458-6CE083B9A3B2}"/>
              </a:ext>
            </a:extLst>
          </p:cNvPr>
          <p:cNvSpPr txBox="1"/>
          <p:nvPr/>
        </p:nvSpPr>
        <p:spPr>
          <a:xfrm>
            <a:off x="6481499" y="2841660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265B1-0FC5-7CF0-47BF-050F558D3FFF}"/>
              </a:ext>
            </a:extLst>
          </p:cNvPr>
          <p:cNvSpPr txBox="1"/>
          <p:nvPr/>
        </p:nvSpPr>
        <p:spPr>
          <a:xfrm>
            <a:off x="6485492" y="411259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036FE-EC22-52B5-9020-486BCE015613}"/>
              </a:ext>
            </a:extLst>
          </p:cNvPr>
          <p:cNvSpPr txBox="1"/>
          <p:nvPr/>
        </p:nvSpPr>
        <p:spPr>
          <a:xfrm>
            <a:off x="6485492" y="4578295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A0AD6D-6B67-11F9-4131-C355B1F9A87D}"/>
              </a:ext>
            </a:extLst>
          </p:cNvPr>
          <p:cNvCxnSpPr>
            <a:cxnSpLocks/>
          </p:cNvCxnSpPr>
          <p:nvPr/>
        </p:nvCxnSpPr>
        <p:spPr>
          <a:xfrm>
            <a:off x="6481499" y="286612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0350D2-5B09-ED74-70F7-D705F094B00A}"/>
              </a:ext>
            </a:extLst>
          </p:cNvPr>
          <p:cNvSpPr txBox="1"/>
          <p:nvPr/>
        </p:nvSpPr>
        <p:spPr>
          <a:xfrm>
            <a:off x="6481499" y="3098004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CFB6B8-C751-583B-B0E7-8C6E2E72F72E}"/>
              </a:ext>
            </a:extLst>
          </p:cNvPr>
          <p:cNvSpPr txBox="1"/>
          <p:nvPr/>
        </p:nvSpPr>
        <p:spPr>
          <a:xfrm>
            <a:off x="6491286" y="33678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ECEC2-4607-6611-507E-6A5816C1795D}"/>
              </a:ext>
            </a:extLst>
          </p:cNvPr>
          <p:cNvSpPr txBox="1"/>
          <p:nvPr/>
        </p:nvSpPr>
        <p:spPr>
          <a:xfrm>
            <a:off x="6484295" y="363769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579F31-D731-1981-A0E3-BFE537999C0E}"/>
              </a:ext>
            </a:extLst>
          </p:cNvPr>
          <p:cNvSpPr txBox="1"/>
          <p:nvPr/>
        </p:nvSpPr>
        <p:spPr>
          <a:xfrm>
            <a:off x="6481499" y="4978643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3E7A31-52F5-3F31-80E0-BEE99E34FF8D}"/>
              </a:ext>
            </a:extLst>
          </p:cNvPr>
          <p:cNvSpPr/>
          <p:nvPr/>
        </p:nvSpPr>
        <p:spPr>
          <a:xfrm>
            <a:off x="9110926" y="230167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05B66B-1FC4-7B61-E0DB-182F52EA0756}"/>
              </a:ext>
            </a:extLst>
          </p:cNvPr>
          <p:cNvSpPr txBox="1"/>
          <p:nvPr/>
        </p:nvSpPr>
        <p:spPr>
          <a:xfrm>
            <a:off x="9765748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Event_1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8E1E73-4A4E-A8FB-862A-BE1A2FEBEBF0}"/>
              </a:ext>
            </a:extLst>
          </p:cNvPr>
          <p:cNvCxnSpPr>
            <a:cxnSpLocks/>
          </p:cNvCxnSpPr>
          <p:nvPr/>
        </p:nvCxnSpPr>
        <p:spPr>
          <a:xfrm>
            <a:off x="9110926" y="400254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F922B63-903F-C7A9-BF66-98CB8EBFFFFF}"/>
              </a:ext>
            </a:extLst>
          </p:cNvPr>
          <p:cNvSpPr txBox="1"/>
          <p:nvPr/>
        </p:nvSpPr>
        <p:spPr>
          <a:xfrm>
            <a:off x="9110926" y="2771456"/>
            <a:ext cx="178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-Description: String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982B4-83F5-6EE5-094F-C3B7ACF25353}"/>
              </a:ext>
            </a:extLst>
          </p:cNvPr>
          <p:cNvSpPr txBox="1"/>
          <p:nvPr/>
        </p:nvSpPr>
        <p:spPr>
          <a:xfrm>
            <a:off x="9114919" y="409272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759FFF-BA25-14C3-A273-833907F203DE}"/>
              </a:ext>
            </a:extLst>
          </p:cNvPr>
          <p:cNvSpPr txBox="1"/>
          <p:nvPr/>
        </p:nvSpPr>
        <p:spPr>
          <a:xfrm>
            <a:off x="9113619" y="436758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C7C61B-CE28-E6B7-9E2C-207D2B9C2716}"/>
              </a:ext>
            </a:extLst>
          </p:cNvPr>
          <p:cNvCxnSpPr>
            <a:cxnSpLocks/>
          </p:cNvCxnSpPr>
          <p:nvPr/>
        </p:nvCxnSpPr>
        <p:spPr>
          <a:xfrm>
            <a:off x="9110926" y="284625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64CB2C1-264F-0F1C-C434-BADD933330D4}"/>
              </a:ext>
            </a:extLst>
          </p:cNvPr>
          <p:cNvSpPr txBox="1"/>
          <p:nvPr/>
        </p:nvSpPr>
        <p:spPr>
          <a:xfrm>
            <a:off x="9110926" y="2969077"/>
            <a:ext cx="155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-Priority: Integer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FB3A50-08A3-4E61-29DC-2FC7E2124380}"/>
              </a:ext>
            </a:extLst>
          </p:cNvPr>
          <p:cNvSpPr txBox="1"/>
          <p:nvPr/>
        </p:nvSpPr>
        <p:spPr>
          <a:xfrm>
            <a:off x="9120713" y="3171811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-isDone: Boolean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E817FC-D610-BED1-0AA2-58068EAEDA6E}"/>
              </a:ext>
            </a:extLst>
          </p:cNvPr>
          <p:cNvSpPr txBox="1"/>
          <p:nvPr/>
        </p:nvSpPr>
        <p:spPr>
          <a:xfrm>
            <a:off x="9113722" y="3382934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-start : String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D948B8-D913-7A9F-FEEE-4C46C2A5410A}"/>
              </a:ext>
            </a:extLst>
          </p:cNvPr>
          <p:cNvSpPr txBox="1"/>
          <p:nvPr/>
        </p:nvSpPr>
        <p:spPr>
          <a:xfrm>
            <a:off x="9108384" y="4641549"/>
            <a:ext cx="17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+getStart: String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C076F1-2766-8FB8-4113-69B8564C6E29}"/>
              </a:ext>
            </a:extLst>
          </p:cNvPr>
          <p:cNvSpPr txBox="1"/>
          <p:nvPr/>
        </p:nvSpPr>
        <p:spPr>
          <a:xfrm>
            <a:off x="9115120" y="360244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-end : String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D3F531-B9E9-4305-B37A-09AD9BAC8AE4}"/>
              </a:ext>
            </a:extLst>
          </p:cNvPr>
          <p:cNvSpPr txBox="1"/>
          <p:nvPr/>
        </p:nvSpPr>
        <p:spPr>
          <a:xfrm>
            <a:off x="9114919" y="4969848"/>
            <a:ext cx="161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+getEnd: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0</a:t>
            </a:r>
          </a:p>
        </p:txBody>
      </p:sp>
    </p:spTree>
    <p:extLst>
      <p:ext uri="{BB962C8B-B14F-4D97-AF65-F5344CB8AC3E}">
        <p14:creationId xmlns:p14="http://schemas.microsoft.com/office/powerpoint/2010/main" val="405402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F1654A-E5C2-5F1E-6934-1B4A5214B9F1}"/>
              </a:ext>
            </a:extLst>
          </p:cNvPr>
          <p:cNvSpPr/>
          <p:nvPr/>
        </p:nvSpPr>
        <p:spPr>
          <a:xfrm>
            <a:off x="9108664" y="229885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53E880-CF60-7B75-4F5D-5CA3BC3823EF}"/>
              </a:ext>
            </a:extLst>
          </p:cNvPr>
          <p:cNvSpPr/>
          <p:nvPr/>
        </p:nvSpPr>
        <p:spPr>
          <a:xfrm>
            <a:off x="6477960" y="232468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CB7F6-DD1F-F999-F804-2437AF8703AA}"/>
              </a:ext>
            </a:extLst>
          </p:cNvPr>
          <p:cNvSpPr/>
          <p:nvPr/>
        </p:nvSpPr>
        <p:spPr>
          <a:xfrm>
            <a:off x="3959208" y="2343546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1476461" y="234052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1476462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2038524" y="2390755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1476462" y="288581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1476462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1476462" y="2885813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1476461" y="413776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1476461" y="460346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F307B0-E615-0554-A95B-09409F5B1762}"/>
              </a:ext>
            </a:extLst>
          </p:cNvPr>
          <p:cNvSpPr/>
          <p:nvPr/>
        </p:nvSpPr>
        <p:spPr>
          <a:xfrm>
            <a:off x="3956807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55846C-3F86-8CA5-7BC7-D115141858BA}"/>
              </a:ext>
            </a:extLst>
          </p:cNvPr>
          <p:cNvSpPr txBox="1"/>
          <p:nvPr/>
        </p:nvSpPr>
        <p:spPr>
          <a:xfrm>
            <a:off x="4387592" y="2390755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2D754-F94A-1349-3170-806A74134FB7}"/>
              </a:ext>
            </a:extLst>
          </p:cNvPr>
          <p:cNvCxnSpPr>
            <a:cxnSpLocks/>
          </p:cNvCxnSpPr>
          <p:nvPr/>
        </p:nvCxnSpPr>
        <p:spPr>
          <a:xfrm>
            <a:off x="3956807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24011A-F881-75CD-D7FE-B7953B3B614E}"/>
              </a:ext>
            </a:extLst>
          </p:cNvPr>
          <p:cNvSpPr txBox="1"/>
          <p:nvPr/>
        </p:nvSpPr>
        <p:spPr>
          <a:xfrm>
            <a:off x="3956807" y="2860646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44484-4FE0-613E-9EDF-E3BA9A2EEAC1}"/>
              </a:ext>
            </a:extLst>
          </p:cNvPr>
          <p:cNvSpPr txBox="1"/>
          <p:nvPr/>
        </p:nvSpPr>
        <p:spPr>
          <a:xfrm>
            <a:off x="3960800" y="4131584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4BB09-547D-989E-C6F1-0B1BE7319018}"/>
              </a:ext>
            </a:extLst>
          </p:cNvPr>
          <p:cNvSpPr txBox="1"/>
          <p:nvPr/>
        </p:nvSpPr>
        <p:spPr>
          <a:xfrm>
            <a:off x="3960800" y="4597281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B702D-1D1C-FCE8-AFFF-BC3E0F708295}"/>
              </a:ext>
            </a:extLst>
          </p:cNvPr>
          <p:cNvCxnSpPr>
            <a:cxnSpLocks/>
          </p:cNvCxnSpPr>
          <p:nvPr/>
        </p:nvCxnSpPr>
        <p:spPr>
          <a:xfrm>
            <a:off x="3956807" y="2885115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BCD9FF-0A72-1168-E075-9C90B454AD14}"/>
              </a:ext>
            </a:extLst>
          </p:cNvPr>
          <p:cNvSpPr txBox="1"/>
          <p:nvPr/>
        </p:nvSpPr>
        <p:spPr>
          <a:xfrm>
            <a:off x="1477860" y="3155659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E707E-6F39-CA8E-574F-451805C3E233}"/>
              </a:ext>
            </a:extLst>
          </p:cNvPr>
          <p:cNvSpPr txBox="1"/>
          <p:nvPr/>
        </p:nvSpPr>
        <p:spPr>
          <a:xfrm>
            <a:off x="1487647" y="342550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ED50D-1BF4-7C10-CCA3-15AE49FF050F}"/>
              </a:ext>
            </a:extLst>
          </p:cNvPr>
          <p:cNvSpPr txBox="1"/>
          <p:nvPr/>
        </p:nvSpPr>
        <p:spPr>
          <a:xfrm>
            <a:off x="3956807" y="3116990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3A5C12-18D9-5616-5037-8AA1DFF96687}"/>
              </a:ext>
            </a:extLst>
          </p:cNvPr>
          <p:cNvSpPr txBox="1"/>
          <p:nvPr/>
        </p:nvSpPr>
        <p:spPr>
          <a:xfrm>
            <a:off x="3966594" y="338683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84D2C-EA2E-2473-F447-B40C9C42F40A}"/>
              </a:ext>
            </a:extLst>
          </p:cNvPr>
          <p:cNvSpPr txBox="1"/>
          <p:nvPr/>
        </p:nvSpPr>
        <p:spPr>
          <a:xfrm>
            <a:off x="3959603" y="365668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AC4D1D-C11E-11C0-098F-6BE8C5A9FDC1}"/>
              </a:ext>
            </a:extLst>
          </p:cNvPr>
          <p:cNvSpPr txBox="1"/>
          <p:nvPr/>
        </p:nvSpPr>
        <p:spPr>
          <a:xfrm>
            <a:off x="3956807" y="4997629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FE901-0403-0F56-670A-F363D5950140}"/>
              </a:ext>
            </a:extLst>
          </p:cNvPr>
          <p:cNvSpPr/>
          <p:nvPr/>
        </p:nvSpPr>
        <p:spPr>
          <a:xfrm>
            <a:off x="6481499" y="232154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1A581-EA60-5120-B1B0-FEACD34CE16F}"/>
              </a:ext>
            </a:extLst>
          </p:cNvPr>
          <p:cNvSpPr txBox="1"/>
          <p:nvPr/>
        </p:nvSpPr>
        <p:spPr>
          <a:xfrm>
            <a:off x="6912284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ABB438-2295-DB88-2248-A2BEBEAE95C4}"/>
              </a:ext>
            </a:extLst>
          </p:cNvPr>
          <p:cNvCxnSpPr>
            <a:cxnSpLocks/>
          </p:cNvCxnSpPr>
          <p:nvPr/>
        </p:nvCxnSpPr>
        <p:spPr>
          <a:xfrm>
            <a:off x="6481499" y="402241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7FA2A6-0FB2-1CE6-6458-6CE083B9A3B2}"/>
              </a:ext>
            </a:extLst>
          </p:cNvPr>
          <p:cNvSpPr txBox="1"/>
          <p:nvPr/>
        </p:nvSpPr>
        <p:spPr>
          <a:xfrm>
            <a:off x="6481499" y="2841660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265B1-0FC5-7CF0-47BF-050F558D3FFF}"/>
              </a:ext>
            </a:extLst>
          </p:cNvPr>
          <p:cNvSpPr txBox="1"/>
          <p:nvPr/>
        </p:nvSpPr>
        <p:spPr>
          <a:xfrm>
            <a:off x="6485492" y="411259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036FE-EC22-52B5-9020-486BCE015613}"/>
              </a:ext>
            </a:extLst>
          </p:cNvPr>
          <p:cNvSpPr txBox="1"/>
          <p:nvPr/>
        </p:nvSpPr>
        <p:spPr>
          <a:xfrm>
            <a:off x="6485492" y="4578295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A0AD6D-6B67-11F9-4131-C355B1F9A87D}"/>
              </a:ext>
            </a:extLst>
          </p:cNvPr>
          <p:cNvCxnSpPr>
            <a:cxnSpLocks/>
          </p:cNvCxnSpPr>
          <p:nvPr/>
        </p:nvCxnSpPr>
        <p:spPr>
          <a:xfrm>
            <a:off x="6481499" y="286612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0350D2-5B09-ED74-70F7-D705F094B00A}"/>
              </a:ext>
            </a:extLst>
          </p:cNvPr>
          <p:cNvSpPr txBox="1"/>
          <p:nvPr/>
        </p:nvSpPr>
        <p:spPr>
          <a:xfrm>
            <a:off x="6481499" y="3098004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CFB6B8-C751-583B-B0E7-8C6E2E72F72E}"/>
              </a:ext>
            </a:extLst>
          </p:cNvPr>
          <p:cNvSpPr txBox="1"/>
          <p:nvPr/>
        </p:nvSpPr>
        <p:spPr>
          <a:xfrm>
            <a:off x="6491286" y="33678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ECEC2-4607-6611-507E-6A5816C1795D}"/>
              </a:ext>
            </a:extLst>
          </p:cNvPr>
          <p:cNvSpPr txBox="1"/>
          <p:nvPr/>
        </p:nvSpPr>
        <p:spPr>
          <a:xfrm>
            <a:off x="6484295" y="363769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579F31-D731-1981-A0E3-BFE537999C0E}"/>
              </a:ext>
            </a:extLst>
          </p:cNvPr>
          <p:cNvSpPr txBox="1"/>
          <p:nvPr/>
        </p:nvSpPr>
        <p:spPr>
          <a:xfrm>
            <a:off x="6481499" y="4978643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3E7A31-52F5-3F31-80E0-BEE99E34FF8D}"/>
              </a:ext>
            </a:extLst>
          </p:cNvPr>
          <p:cNvSpPr/>
          <p:nvPr/>
        </p:nvSpPr>
        <p:spPr>
          <a:xfrm>
            <a:off x="9110926" y="230167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05B66B-1FC4-7B61-E0DB-182F52EA0756}"/>
              </a:ext>
            </a:extLst>
          </p:cNvPr>
          <p:cNvSpPr txBox="1"/>
          <p:nvPr/>
        </p:nvSpPr>
        <p:spPr>
          <a:xfrm>
            <a:off x="9765748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Event_1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8E1E73-4A4E-A8FB-862A-BE1A2FEBEBF0}"/>
              </a:ext>
            </a:extLst>
          </p:cNvPr>
          <p:cNvCxnSpPr>
            <a:cxnSpLocks/>
          </p:cNvCxnSpPr>
          <p:nvPr/>
        </p:nvCxnSpPr>
        <p:spPr>
          <a:xfrm>
            <a:off x="9110926" y="400254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F922B63-903F-C7A9-BF66-98CB8EBFFFFF}"/>
              </a:ext>
            </a:extLst>
          </p:cNvPr>
          <p:cNvSpPr txBox="1"/>
          <p:nvPr/>
        </p:nvSpPr>
        <p:spPr>
          <a:xfrm>
            <a:off x="9110926" y="2771456"/>
            <a:ext cx="178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-Description: String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982B4-83F5-6EE5-094F-C3B7ACF25353}"/>
              </a:ext>
            </a:extLst>
          </p:cNvPr>
          <p:cNvSpPr txBox="1"/>
          <p:nvPr/>
        </p:nvSpPr>
        <p:spPr>
          <a:xfrm>
            <a:off x="9114919" y="409272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759FFF-BA25-14C3-A273-833907F203DE}"/>
              </a:ext>
            </a:extLst>
          </p:cNvPr>
          <p:cNvSpPr txBox="1"/>
          <p:nvPr/>
        </p:nvSpPr>
        <p:spPr>
          <a:xfrm>
            <a:off x="9113619" y="436758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C7C61B-CE28-E6B7-9E2C-207D2B9C2716}"/>
              </a:ext>
            </a:extLst>
          </p:cNvPr>
          <p:cNvCxnSpPr>
            <a:cxnSpLocks/>
          </p:cNvCxnSpPr>
          <p:nvPr/>
        </p:nvCxnSpPr>
        <p:spPr>
          <a:xfrm>
            <a:off x="9110926" y="284625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64CB2C1-264F-0F1C-C434-BADD933330D4}"/>
              </a:ext>
            </a:extLst>
          </p:cNvPr>
          <p:cNvSpPr txBox="1"/>
          <p:nvPr/>
        </p:nvSpPr>
        <p:spPr>
          <a:xfrm>
            <a:off x="9110926" y="2969077"/>
            <a:ext cx="155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-Priority: Integer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FB3A50-08A3-4E61-29DC-2FC7E2124380}"/>
              </a:ext>
            </a:extLst>
          </p:cNvPr>
          <p:cNvSpPr txBox="1"/>
          <p:nvPr/>
        </p:nvSpPr>
        <p:spPr>
          <a:xfrm>
            <a:off x="9120713" y="3171811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-isDone: Boolean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E817FC-D610-BED1-0AA2-58068EAEDA6E}"/>
              </a:ext>
            </a:extLst>
          </p:cNvPr>
          <p:cNvSpPr txBox="1"/>
          <p:nvPr/>
        </p:nvSpPr>
        <p:spPr>
          <a:xfrm>
            <a:off x="9113722" y="3382934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-start : String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D948B8-D913-7A9F-FEEE-4C46C2A5410A}"/>
              </a:ext>
            </a:extLst>
          </p:cNvPr>
          <p:cNvSpPr txBox="1"/>
          <p:nvPr/>
        </p:nvSpPr>
        <p:spPr>
          <a:xfrm>
            <a:off x="9108384" y="4641549"/>
            <a:ext cx="17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+getStart: String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C076F1-2766-8FB8-4113-69B8564C6E29}"/>
              </a:ext>
            </a:extLst>
          </p:cNvPr>
          <p:cNvSpPr txBox="1"/>
          <p:nvPr/>
        </p:nvSpPr>
        <p:spPr>
          <a:xfrm>
            <a:off x="9115120" y="360244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-end : String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D3F531-B9E9-4305-B37A-09AD9BAC8AE4}"/>
              </a:ext>
            </a:extLst>
          </p:cNvPr>
          <p:cNvSpPr txBox="1"/>
          <p:nvPr/>
        </p:nvSpPr>
        <p:spPr>
          <a:xfrm>
            <a:off x="9114919" y="4969848"/>
            <a:ext cx="161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+getEnd: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2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E192947-8414-465C-1339-CC938A8F2CC7}"/>
              </a:ext>
            </a:extLst>
          </p:cNvPr>
          <p:cNvCxnSpPr>
            <a:stCxn id="32" idx="3"/>
          </p:cNvCxnSpPr>
          <p:nvPr/>
        </p:nvCxnSpPr>
        <p:spPr>
          <a:xfrm flipV="1">
            <a:off x="5101711" y="1973137"/>
            <a:ext cx="1190032" cy="186821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C234E88-7D9D-8ECC-1F83-4BF60DDC0122}"/>
              </a:ext>
            </a:extLst>
          </p:cNvPr>
          <p:cNvCxnSpPr>
            <a:cxnSpLocks/>
            <a:stCxn id="56" idx="1"/>
            <a:endCxn id="64" idx="3"/>
          </p:cNvCxnSpPr>
          <p:nvPr/>
        </p:nvCxnSpPr>
        <p:spPr>
          <a:xfrm rot="10800000">
            <a:off x="7295976" y="1788471"/>
            <a:ext cx="1819145" cy="1983252"/>
          </a:xfrm>
          <a:prstGeom prst="bentConnector3">
            <a:avLst>
              <a:gd name="adj1" fmla="val 108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2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D53E880-CF60-7B75-4F5D-5CA3BC3823EF}"/>
              </a:ext>
            </a:extLst>
          </p:cNvPr>
          <p:cNvSpPr/>
          <p:nvPr/>
        </p:nvSpPr>
        <p:spPr>
          <a:xfrm>
            <a:off x="6477960" y="232468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1476461" y="234052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1476462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2038524" y="2390755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1476462" y="288581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1476462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1476462" y="2885813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1476461" y="413776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1476461" y="460346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BCD9FF-0A72-1168-E075-9C90B454AD14}"/>
              </a:ext>
            </a:extLst>
          </p:cNvPr>
          <p:cNvSpPr txBox="1"/>
          <p:nvPr/>
        </p:nvSpPr>
        <p:spPr>
          <a:xfrm>
            <a:off x="1477860" y="3155659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E707E-6F39-CA8E-574F-451805C3E233}"/>
              </a:ext>
            </a:extLst>
          </p:cNvPr>
          <p:cNvSpPr txBox="1"/>
          <p:nvPr/>
        </p:nvSpPr>
        <p:spPr>
          <a:xfrm>
            <a:off x="1487647" y="342550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FE901-0403-0F56-670A-F363D5950140}"/>
              </a:ext>
            </a:extLst>
          </p:cNvPr>
          <p:cNvSpPr/>
          <p:nvPr/>
        </p:nvSpPr>
        <p:spPr>
          <a:xfrm>
            <a:off x="6481499" y="232154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1A581-EA60-5120-B1B0-FEACD34CE16F}"/>
              </a:ext>
            </a:extLst>
          </p:cNvPr>
          <p:cNvSpPr txBox="1"/>
          <p:nvPr/>
        </p:nvSpPr>
        <p:spPr>
          <a:xfrm>
            <a:off x="6912284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ABB438-2295-DB88-2248-A2BEBEAE95C4}"/>
              </a:ext>
            </a:extLst>
          </p:cNvPr>
          <p:cNvCxnSpPr>
            <a:cxnSpLocks/>
          </p:cNvCxnSpPr>
          <p:nvPr/>
        </p:nvCxnSpPr>
        <p:spPr>
          <a:xfrm>
            <a:off x="6481499" y="402241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7FA2A6-0FB2-1CE6-6458-6CE083B9A3B2}"/>
              </a:ext>
            </a:extLst>
          </p:cNvPr>
          <p:cNvSpPr txBox="1"/>
          <p:nvPr/>
        </p:nvSpPr>
        <p:spPr>
          <a:xfrm>
            <a:off x="6481499" y="2841660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265B1-0FC5-7CF0-47BF-050F558D3FFF}"/>
              </a:ext>
            </a:extLst>
          </p:cNvPr>
          <p:cNvSpPr txBox="1"/>
          <p:nvPr/>
        </p:nvSpPr>
        <p:spPr>
          <a:xfrm>
            <a:off x="6485492" y="411259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036FE-EC22-52B5-9020-486BCE015613}"/>
              </a:ext>
            </a:extLst>
          </p:cNvPr>
          <p:cNvSpPr txBox="1"/>
          <p:nvPr/>
        </p:nvSpPr>
        <p:spPr>
          <a:xfrm>
            <a:off x="6485492" y="4578295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A0AD6D-6B67-11F9-4131-C355B1F9A87D}"/>
              </a:ext>
            </a:extLst>
          </p:cNvPr>
          <p:cNvCxnSpPr>
            <a:cxnSpLocks/>
          </p:cNvCxnSpPr>
          <p:nvPr/>
        </p:nvCxnSpPr>
        <p:spPr>
          <a:xfrm>
            <a:off x="6481499" y="286612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0350D2-5B09-ED74-70F7-D705F094B00A}"/>
              </a:ext>
            </a:extLst>
          </p:cNvPr>
          <p:cNvSpPr txBox="1"/>
          <p:nvPr/>
        </p:nvSpPr>
        <p:spPr>
          <a:xfrm>
            <a:off x="6481499" y="3098004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CFB6B8-C751-583B-B0E7-8C6E2E72F72E}"/>
              </a:ext>
            </a:extLst>
          </p:cNvPr>
          <p:cNvSpPr txBox="1"/>
          <p:nvPr/>
        </p:nvSpPr>
        <p:spPr>
          <a:xfrm>
            <a:off x="6491286" y="33678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ECEC2-4607-6611-507E-6A5816C1795D}"/>
              </a:ext>
            </a:extLst>
          </p:cNvPr>
          <p:cNvSpPr txBox="1"/>
          <p:nvPr/>
        </p:nvSpPr>
        <p:spPr>
          <a:xfrm>
            <a:off x="6484295" y="363769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579F31-D731-1981-A0E3-BFE537999C0E}"/>
              </a:ext>
            </a:extLst>
          </p:cNvPr>
          <p:cNvSpPr txBox="1"/>
          <p:nvPr/>
        </p:nvSpPr>
        <p:spPr>
          <a:xfrm>
            <a:off x="6481499" y="4978643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0</a:t>
            </a:r>
          </a:p>
        </p:txBody>
      </p:sp>
    </p:spTree>
    <p:extLst>
      <p:ext uri="{BB962C8B-B14F-4D97-AF65-F5344CB8AC3E}">
        <p14:creationId xmlns:p14="http://schemas.microsoft.com/office/powerpoint/2010/main" val="19300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</p:spTree>
    <p:extLst>
      <p:ext uri="{BB962C8B-B14F-4D97-AF65-F5344CB8AC3E}">
        <p14:creationId xmlns:p14="http://schemas.microsoft.com/office/powerpoint/2010/main" val="367547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67AF57-0580-A05E-CA20-3A60ECA5F0B5}"/>
              </a:ext>
            </a:extLst>
          </p:cNvPr>
          <p:cNvSpPr/>
          <p:nvPr/>
        </p:nvSpPr>
        <p:spPr>
          <a:xfrm>
            <a:off x="571947" y="2660224"/>
            <a:ext cx="1449800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:Duck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BFD727-9871-CCDC-082F-2133529656A4}"/>
              </a:ext>
            </a:extLst>
          </p:cNvPr>
          <p:cNvSpPr/>
          <p:nvPr/>
        </p:nvSpPr>
        <p:spPr>
          <a:xfrm>
            <a:off x="2393756" y="2660224"/>
            <a:ext cx="1449800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:Parser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65728-8D56-3CB9-CA07-0A627741DF1F}"/>
              </a:ext>
            </a:extLst>
          </p:cNvPr>
          <p:cNvSpPr/>
          <p:nvPr/>
        </p:nvSpPr>
        <p:spPr>
          <a:xfrm>
            <a:off x="4215565" y="2660223"/>
            <a:ext cx="1449800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:TaskList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C4CEAC-897E-5DC8-3E7F-F2CAF2008764}"/>
              </a:ext>
            </a:extLst>
          </p:cNvPr>
          <p:cNvSpPr/>
          <p:nvPr/>
        </p:nvSpPr>
        <p:spPr>
          <a:xfrm>
            <a:off x="6096002" y="2660225"/>
            <a:ext cx="1944099" cy="1366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21368B-0E03-F264-915F-BA287A49B2CE}"/>
              </a:ext>
            </a:extLst>
          </p:cNvPr>
          <p:cNvSpPr/>
          <p:nvPr/>
        </p:nvSpPr>
        <p:spPr>
          <a:xfrm>
            <a:off x="6096001" y="2660224"/>
            <a:ext cx="1944099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:SchoolClass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57272B-FDE0-06B1-6CE9-14289BE80EE4}"/>
              </a:ext>
            </a:extLst>
          </p:cNvPr>
          <p:cNvSpPr txBox="1"/>
          <p:nvPr/>
        </p:nvSpPr>
        <p:spPr>
          <a:xfrm>
            <a:off x="6096000" y="3070371"/>
            <a:ext cx="1944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Description: Bring laptop</a:t>
            </a:r>
          </a:p>
          <a:p>
            <a:r>
              <a:rPr lang="en-SG" sz="1200" dirty="0"/>
              <a:t>className: CS2113</a:t>
            </a:r>
          </a:p>
          <a:p>
            <a:r>
              <a:rPr lang="en-SG" sz="1200" dirty="0"/>
              <a:t>start: 2023/03/23 1000</a:t>
            </a:r>
          </a:p>
          <a:p>
            <a:r>
              <a:rPr lang="en-SG" sz="1200" dirty="0"/>
              <a:t>end: 2023/03/23 1100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89DBC8-9F9F-AFFD-ECD7-C0BA0B27AF7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021747" y="2865298"/>
            <a:ext cx="372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0BAB96-5602-6FF5-B56F-6334997F660E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843556" y="2865297"/>
            <a:ext cx="372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BEE12A-E7AA-5249-6F4E-1DFF8D9FF54C}"/>
              </a:ext>
            </a:extLst>
          </p:cNvPr>
          <p:cNvCxnSpPr>
            <a:stCxn id="16" idx="3"/>
            <a:endCxn id="46" idx="1"/>
          </p:cNvCxnSpPr>
          <p:nvPr/>
        </p:nvCxnSpPr>
        <p:spPr>
          <a:xfrm>
            <a:off x="5665365" y="2865297"/>
            <a:ext cx="430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8026747-EBAE-A2E1-6377-C9371F095C3C}"/>
              </a:ext>
            </a:extLst>
          </p:cNvPr>
          <p:cNvSpPr/>
          <p:nvPr/>
        </p:nvSpPr>
        <p:spPr>
          <a:xfrm>
            <a:off x="8470734" y="2660222"/>
            <a:ext cx="1449800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:Ui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2959EC-50EE-5DA3-883D-F21701E735BE}"/>
              </a:ext>
            </a:extLst>
          </p:cNvPr>
          <p:cNvCxnSpPr/>
          <p:nvPr/>
        </p:nvCxnSpPr>
        <p:spPr>
          <a:xfrm>
            <a:off x="8040097" y="2865295"/>
            <a:ext cx="430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9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5410898" y="225663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5410899" y="225663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5751057" y="2346308"/>
            <a:ext cx="157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SchoolClass_1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5410899" y="280192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5410899" y="395750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5410899" y="2801923"/>
            <a:ext cx="1990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  <a:p>
            <a:r>
              <a:rPr lang="en-US" dirty="0"/>
              <a:t>-className: String</a:t>
            </a:r>
          </a:p>
          <a:p>
            <a:r>
              <a:rPr lang="en-US" dirty="0"/>
              <a:t>-start: String</a:t>
            </a:r>
          </a:p>
          <a:p>
            <a:r>
              <a:rPr lang="en-US" dirty="0"/>
              <a:t>-end: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5410898" y="405387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5410898" y="451957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0</a:t>
            </a:r>
          </a:p>
        </p:txBody>
      </p:sp>
    </p:spTree>
    <p:extLst>
      <p:ext uri="{BB962C8B-B14F-4D97-AF65-F5344CB8AC3E}">
        <p14:creationId xmlns:p14="http://schemas.microsoft.com/office/powerpoint/2010/main" val="255898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F1E4E9AF-9494-BF82-4B39-9689290F0F1A}"/>
              </a:ext>
            </a:extLst>
          </p:cNvPr>
          <p:cNvSpPr/>
          <p:nvPr/>
        </p:nvSpPr>
        <p:spPr>
          <a:xfrm>
            <a:off x="7501541" y="4462002"/>
            <a:ext cx="1048624" cy="10486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E31664-8EB3-930A-E016-105450DA8060}"/>
              </a:ext>
            </a:extLst>
          </p:cNvPr>
          <p:cNvSpPr/>
          <p:nvPr/>
        </p:nvSpPr>
        <p:spPr>
          <a:xfrm>
            <a:off x="487360" y="1681350"/>
            <a:ext cx="1048624" cy="10486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Graphic 2" descr="Male profile with solid fill">
            <a:extLst>
              <a:ext uri="{FF2B5EF4-FFF2-40B4-BE49-F238E27FC236}">
                <a16:creationId xmlns:a16="http://schemas.microsoft.com/office/drawing/2014/main" id="{3DAD04AC-8AF4-64F5-DAED-C83F448D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472" y="1729907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45056C-1CF3-7D59-59CE-855B085D7789}"/>
              </a:ext>
            </a:extLst>
          </p:cNvPr>
          <p:cNvSpPr/>
          <p:nvPr/>
        </p:nvSpPr>
        <p:spPr>
          <a:xfrm>
            <a:off x="2400051" y="964820"/>
            <a:ext cx="4797704" cy="4478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AC63D-A551-A17D-A2AD-7F870978D133}"/>
              </a:ext>
            </a:extLst>
          </p:cNvPr>
          <p:cNvSpPr/>
          <p:nvPr/>
        </p:nvSpPr>
        <p:spPr>
          <a:xfrm>
            <a:off x="2796930" y="1520825"/>
            <a:ext cx="931178" cy="347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0B6E5-0694-3C5C-0724-B6B1C14F5910}"/>
              </a:ext>
            </a:extLst>
          </p:cNvPr>
          <p:cNvCxnSpPr>
            <a:cxnSpLocks/>
          </p:cNvCxnSpPr>
          <p:nvPr/>
        </p:nvCxnSpPr>
        <p:spPr>
          <a:xfrm flipV="1">
            <a:off x="1182848" y="1686187"/>
            <a:ext cx="1434517" cy="34750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E7722B-A843-928F-D690-79AC3E6EDDFA}"/>
              </a:ext>
            </a:extLst>
          </p:cNvPr>
          <p:cNvCxnSpPr/>
          <p:nvPr/>
        </p:nvCxnSpPr>
        <p:spPr>
          <a:xfrm>
            <a:off x="3850547" y="1669409"/>
            <a:ext cx="8137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326C0-FC40-2CAC-797E-420900783586}"/>
              </a:ext>
            </a:extLst>
          </p:cNvPr>
          <p:cNvSpPr/>
          <p:nvPr/>
        </p:nvSpPr>
        <p:spPr>
          <a:xfrm>
            <a:off x="4882393" y="1495658"/>
            <a:ext cx="931178" cy="34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D66DC-96C0-FD44-FBFB-3498242D2F21}"/>
              </a:ext>
            </a:extLst>
          </p:cNvPr>
          <p:cNvSpPr/>
          <p:nvPr/>
        </p:nvSpPr>
        <p:spPr>
          <a:xfrm>
            <a:off x="3951215" y="2704807"/>
            <a:ext cx="931178" cy="347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TaskList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3BDE5A-EBF2-BCB0-D42E-AB4C2B0CE1E8}"/>
              </a:ext>
            </a:extLst>
          </p:cNvPr>
          <p:cNvCxnSpPr/>
          <p:nvPr/>
        </p:nvCxnSpPr>
        <p:spPr>
          <a:xfrm>
            <a:off x="3179428" y="2033688"/>
            <a:ext cx="671119" cy="67111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C45A7-AEC9-ACB2-C458-9DDCBE06120C}"/>
              </a:ext>
            </a:extLst>
          </p:cNvPr>
          <p:cNvSpPr/>
          <p:nvPr/>
        </p:nvSpPr>
        <p:spPr>
          <a:xfrm>
            <a:off x="2713839" y="4815924"/>
            <a:ext cx="1237376" cy="347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DE8718-E503-2996-4F95-38B2AEA0E536}"/>
              </a:ext>
            </a:extLst>
          </p:cNvPr>
          <p:cNvSpPr/>
          <p:nvPr/>
        </p:nvSpPr>
        <p:spPr>
          <a:xfrm>
            <a:off x="4265802" y="3574957"/>
            <a:ext cx="931178" cy="3475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Duck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42D0F6C-D760-616E-5351-A963C7ABF038}"/>
              </a:ext>
            </a:extLst>
          </p:cNvPr>
          <p:cNvCxnSpPr>
            <a:stCxn id="19" idx="1"/>
          </p:cNvCxnSpPr>
          <p:nvPr/>
        </p:nvCxnSpPr>
        <p:spPr>
          <a:xfrm rot="10800000">
            <a:off x="3053594" y="1868326"/>
            <a:ext cx="1212209" cy="1880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5EAFC73-91D6-6E8C-9977-8F2CCA2345BB}"/>
              </a:ext>
            </a:extLst>
          </p:cNvPr>
          <p:cNvCxnSpPr>
            <a:stCxn id="19" idx="3"/>
          </p:cNvCxnSpPr>
          <p:nvPr/>
        </p:nvCxnSpPr>
        <p:spPr>
          <a:xfrm flipV="1">
            <a:off x="5196980" y="1868326"/>
            <a:ext cx="271029" cy="1880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BBD5A4-57AD-A2BC-50C7-6051D482BC79}"/>
              </a:ext>
            </a:extLst>
          </p:cNvPr>
          <p:cNvSpPr/>
          <p:nvPr/>
        </p:nvSpPr>
        <p:spPr>
          <a:xfrm>
            <a:off x="6121965" y="2704806"/>
            <a:ext cx="931178" cy="3475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51C67EC-7AEB-F709-55D7-07C706FC7D7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 flipV="1">
            <a:off x="5196980" y="2878557"/>
            <a:ext cx="924985" cy="870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11DB668-4EBB-20AF-2296-3B8DCB9BA176}"/>
              </a:ext>
            </a:extLst>
          </p:cNvPr>
          <p:cNvCxnSpPr>
            <a:stCxn id="19" idx="0"/>
            <a:endCxn id="14" idx="2"/>
          </p:cNvCxnSpPr>
          <p:nvPr/>
        </p:nvCxnSpPr>
        <p:spPr>
          <a:xfrm rot="16200000" flipV="1">
            <a:off x="4312774" y="3156339"/>
            <a:ext cx="522649" cy="3145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32302F-F9D7-8366-7621-9FF0406F005B}"/>
              </a:ext>
            </a:extLst>
          </p:cNvPr>
          <p:cNvCxnSpPr>
            <a:stCxn id="13" idx="3"/>
            <a:endCxn id="24" idx="0"/>
          </p:cNvCxnSpPr>
          <p:nvPr/>
        </p:nvCxnSpPr>
        <p:spPr>
          <a:xfrm>
            <a:off x="5813571" y="1669409"/>
            <a:ext cx="773983" cy="103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02E5B6-F77E-9B86-5D7E-E71A3A18021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416804" y="1843159"/>
            <a:ext cx="931178" cy="86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41A290-AC48-26FF-6473-07B1291803ED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flipH="1">
            <a:off x="4882393" y="2878557"/>
            <a:ext cx="1239572" cy="1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Document with solid fill">
            <a:extLst>
              <a:ext uri="{FF2B5EF4-FFF2-40B4-BE49-F238E27FC236}">
                <a16:creationId xmlns:a16="http://schemas.microsoft.com/office/drawing/2014/main" id="{30EDE5A8-533B-B94A-A7AC-443918BB1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8653" y="4529113"/>
            <a:ext cx="914400" cy="914400"/>
          </a:xfrm>
          <a:prstGeom prst="rect">
            <a:avLst/>
          </a:prstGeom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F07B259-1FC9-E173-54C0-3980E0E6A6C3}"/>
              </a:ext>
            </a:extLst>
          </p:cNvPr>
          <p:cNvCxnSpPr>
            <a:stCxn id="24" idx="2"/>
            <a:endCxn id="36" idx="1"/>
          </p:cNvCxnSpPr>
          <p:nvPr/>
        </p:nvCxnSpPr>
        <p:spPr>
          <a:xfrm rot="16200000" flipH="1">
            <a:off x="6111100" y="3528760"/>
            <a:ext cx="1934006" cy="981099"/>
          </a:xfrm>
          <a:prstGeom prst="curvedConnector2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4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377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Thant Aung Htet Nyan</dc:creator>
  <cp:lastModifiedBy>Gau Kiat Lok Jerald</cp:lastModifiedBy>
  <cp:revision>2</cp:revision>
  <dcterms:created xsi:type="dcterms:W3CDTF">2023-03-22T05:58:42Z</dcterms:created>
  <dcterms:modified xsi:type="dcterms:W3CDTF">2023-03-22T09:19:01Z</dcterms:modified>
</cp:coreProperties>
</file>