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300D-B3A5-56BC-7AFF-AE94ED02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12F2E-09FD-6A8A-A7C4-BDCA9B642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29B52-49C1-3281-D3D5-74F39F7F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4026-DE37-9848-685F-31E8763F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3B41-9CEA-AD53-E88B-4DDE2C7F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4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CFC3-F22C-C0A5-B255-20253ED5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FDAB-C623-14BE-C5A7-BF1F90BAD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39336-4372-EAEA-E1F8-36F69B91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3B74-5ED6-82E9-C08B-7BAD7263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4E15-803C-2351-0BAF-94A7BD0C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43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3309E-821A-F1F3-6249-77C79434D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06988-FA72-A747-9D7D-E75C4F68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B73BA-30DC-E311-E5AC-1E464324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E2F4-4376-EF05-2E8A-47A838D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8211-DDE4-21FA-3748-C4254F3A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136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1D3-A062-C09D-6BE0-4E24AD95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AF70-C008-A9DA-5C39-304F6019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37C2E-0782-87DD-D5C5-14601776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C7FD-B7AB-92C3-824A-E114EDE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A6F74-33CB-049D-088D-E7A954EF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64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4DE5-DBAE-2103-3030-A0DF07CD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EB6E-1693-67DC-5DA6-BD4DEB81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FE17-96A8-F1EC-5219-094F44EA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5C62-E7EF-6F6F-03CA-56AF569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9FABE-5128-B368-4917-5A473358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473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F8B6-E7DA-8BE0-690C-F49F5BB8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BD8BC-3ABF-E797-3734-B64A173FA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A5783-457E-7FAF-24AF-C4356F1A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7B3F-4267-EB2F-1266-53757AD5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B880-A8CF-C045-09AE-7B04EF7C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8A60-ACE0-2749-F71E-B6FCB112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60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C61-AA7D-C016-C7B2-FAA51AA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38F8F-15E5-DA40-2F21-73E3E9BE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BB5C-3227-9803-18A8-8E166ABD7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63A48-4CCE-D6FB-1783-2E84EF348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BD0D2-13AD-E22E-F687-82E55DEA8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2E52C-F8BD-2371-B9AB-E2652539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763B8-AB6C-91F1-1653-F9607A70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577CC-5152-9834-8D75-20A93D21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5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BBF1-2E02-A58A-1992-71EF8DDA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B933E-C2DA-05AF-F05B-867AFDD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75DEE-60BF-95CE-8A08-F5A96817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1C54-60FE-C0D3-43CC-F87B06B1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2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95526B-6468-9681-788F-6618F13A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50B3-47DA-8BCE-44D3-77E33BDE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E0F91-F1D0-EF34-0D24-6D855904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476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697E-6B8A-4EB7-8849-C700E7CE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14A4-BCBE-9452-5AC1-131D07AC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D5DAA-310B-DC87-F48F-8C95B299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BF31-826D-A84C-2C79-CFA54295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A4C1C-EDA0-7901-6FB4-4EB8EE95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15FC3-D30B-8E61-CA1A-4D291607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87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1085-D030-668C-AEC5-6B3EBD0B2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16934-C4E1-7682-C76B-566A34AA9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58951-C830-13A0-9268-01C19601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7B4C-8469-C990-6942-8125BA73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30BD-A370-BD8F-A05D-CC1522A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84C78-4946-E222-BDC6-C9FE7554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328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AB2A1-95A9-17D1-E3F1-72A9CCFC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CC5D-1E24-AE75-0B27-C3942C55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8F81-9066-35BC-9AD1-4388AA159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5E9AB-0C07-49C4-9330-E4A0D43A9685}" type="datetimeFigureOut">
              <a:rPr lang="en-SG" smtClean="0"/>
              <a:t>24/3/2023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561A-DB2A-A82E-2037-9F4AA9953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380E-BD79-1F10-8E17-E6E663E92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652B-357B-4B0C-9255-985FF4A4DD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95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95D97CB-3A9A-5BC2-5DBC-CF8EA7084CC8}"/>
              </a:ext>
            </a:extLst>
          </p:cNvPr>
          <p:cNvGrpSpPr/>
          <p:nvPr/>
        </p:nvGrpSpPr>
        <p:grpSpPr>
          <a:xfrm>
            <a:off x="3086819" y="2211611"/>
            <a:ext cx="6018363" cy="2748577"/>
            <a:chOff x="2915728" y="2211611"/>
            <a:chExt cx="6018363" cy="27485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924472-5DF9-F99A-B6A0-44686200B746}"/>
                </a:ext>
              </a:extLst>
            </p:cNvPr>
            <p:cNvGrpSpPr/>
            <p:nvPr/>
          </p:nvGrpSpPr>
          <p:grpSpPr>
            <a:xfrm>
              <a:off x="2915728" y="2380888"/>
              <a:ext cx="2130725" cy="1112808"/>
              <a:chOff x="2915728" y="1578634"/>
              <a:chExt cx="2130725" cy="111280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700BAF-91AA-1DE1-6EF5-0E8D8A19FD85}"/>
                  </a:ext>
                </a:extLst>
              </p:cNvPr>
              <p:cNvSpPr/>
              <p:nvPr/>
            </p:nvSpPr>
            <p:spPr>
              <a:xfrm>
                <a:off x="2915728" y="1578634"/>
                <a:ext cx="2130725" cy="370936"/>
              </a:xfrm>
              <a:prstGeom prst="rect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err="1"/>
                  <a:t>PetList</a:t>
                </a:r>
                <a:endParaRPr lang="en-SG" sz="16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7DE5EA-30F4-29F4-A15E-F0F528C1A8E0}"/>
                  </a:ext>
                </a:extLst>
              </p:cNvPr>
              <p:cNvSpPr/>
              <p:nvPr/>
            </p:nvSpPr>
            <p:spPr>
              <a:xfrm>
                <a:off x="2915728" y="1949570"/>
                <a:ext cx="2130725" cy="370936"/>
              </a:xfrm>
              <a:prstGeom prst="rect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SG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4EC915-A4F6-8813-5A22-55343A50DA3C}"/>
                  </a:ext>
                </a:extLst>
              </p:cNvPr>
              <p:cNvSpPr/>
              <p:nvPr/>
            </p:nvSpPr>
            <p:spPr>
              <a:xfrm>
                <a:off x="2915728" y="2320506"/>
                <a:ext cx="2130725" cy="370936"/>
              </a:xfrm>
              <a:prstGeom prst="rect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dirty="0"/>
                  <a:t>+</a:t>
                </a:r>
                <a:r>
                  <a:rPr lang="en-SG" sz="1600" dirty="0" err="1"/>
                  <a:t>addStat</a:t>
                </a:r>
                <a:r>
                  <a:rPr lang="en-SG" sz="1600" dirty="0"/>
                  <a:t>()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494C82-2817-E5FC-F86F-BF124AAEBA0E}"/>
                </a:ext>
              </a:extLst>
            </p:cNvPr>
            <p:cNvGrpSpPr/>
            <p:nvPr/>
          </p:nvGrpSpPr>
          <p:grpSpPr>
            <a:xfrm>
              <a:off x="6803366" y="2380888"/>
              <a:ext cx="2130725" cy="2579300"/>
              <a:chOff x="6803366" y="1578634"/>
              <a:chExt cx="2130725" cy="25793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7165B8-0B81-8B07-0971-87C12DD369A0}"/>
                  </a:ext>
                </a:extLst>
              </p:cNvPr>
              <p:cNvSpPr/>
              <p:nvPr/>
            </p:nvSpPr>
            <p:spPr>
              <a:xfrm>
                <a:off x="6803366" y="1578634"/>
                <a:ext cx="2130725" cy="37093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/>
                  <a:t>Pet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7C1C4A-42A3-DFB5-584E-2F00C6200B6B}"/>
                  </a:ext>
                </a:extLst>
              </p:cNvPr>
              <p:cNvSpPr/>
              <p:nvPr/>
            </p:nvSpPr>
            <p:spPr>
              <a:xfrm>
                <a:off x="6803366" y="1949570"/>
                <a:ext cx="2130725" cy="1104181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dirty="0"/>
                  <a:t>-</a:t>
                </a:r>
                <a:r>
                  <a:rPr lang="en-SG" sz="1600" dirty="0" err="1"/>
                  <a:t>petName</a:t>
                </a:r>
                <a:r>
                  <a:rPr lang="en-SG" sz="1600" dirty="0"/>
                  <a:t>: String</a:t>
                </a:r>
              </a:p>
              <a:p>
                <a:r>
                  <a:rPr lang="en-SG" sz="1600" dirty="0"/>
                  <a:t>-</a:t>
                </a:r>
                <a:r>
                  <a:rPr lang="en-SG" sz="1600" dirty="0" err="1"/>
                  <a:t>petType</a:t>
                </a:r>
                <a:r>
                  <a:rPr lang="en-SG" sz="1600" dirty="0"/>
                  <a:t>: String</a:t>
                </a:r>
              </a:p>
              <a:p>
                <a:r>
                  <a:rPr lang="en-SG" sz="1600" dirty="0"/>
                  <a:t>-age: String</a:t>
                </a:r>
              </a:p>
              <a:p>
                <a:r>
                  <a:rPr lang="en-SG" sz="1600" dirty="0"/>
                  <a:t>-weight: String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64B2C0-BAB5-72FF-55F8-4B2AB0BD6F37}"/>
                  </a:ext>
                </a:extLst>
              </p:cNvPr>
              <p:cNvSpPr/>
              <p:nvPr/>
            </p:nvSpPr>
            <p:spPr>
              <a:xfrm>
                <a:off x="6803366" y="3053752"/>
                <a:ext cx="2130725" cy="1104182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dirty="0"/>
                  <a:t>+</a:t>
                </a:r>
                <a:r>
                  <a:rPr lang="en-SG" sz="1600" dirty="0" err="1"/>
                  <a:t>addStat</a:t>
                </a:r>
                <a:r>
                  <a:rPr lang="en-SG" sz="1600" dirty="0"/>
                  <a:t>()</a:t>
                </a:r>
              </a:p>
              <a:p>
                <a:r>
                  <a:rPr lang="en-SG" sz="1600" dirty="0"/>
                  <a:t>+</a:t>
                </a:r>
                <a:r>
                  <a:rPr lang="en-SG" sz="1600" dirty="0" err="1"/>
                  <a:t>setAge</a:t>
                </a:r>
                <a:r>
                  <a:rPr lang="en-SG" sz="1600" dirty="0"/>
                  <a:t>()</a:t>
                </a:r>
              </a:p>
              <a:p>
                <a:r>
                  <a:rPr lang="en-SG" sz="1600" dirty="0"/>
                  <a:t>+</a:t>
                </a:r>
                <a:r>
                  <a:rPr lang="en-SG" sz="1600" dirty="0" err="1"/>
                  <a:t>setPetType</a:t>
                </a:r>
                <a:r>
                  <a:rPr lang="en-SG" sz="1600" dirty="0"/>
                  <a:t>()</a:t>
                </a:r>
              </a:p>
              <a:p>
                <a:r>
                  <a:rPr lang="en-SG" sz="1600" dirty="0"/>
                  <a:t>+</a:t>
                </a:r>
                <a:r>
                  <a:rPr lang="en-SG" sz="1600" dirty="0" err="1"/>
                  <a:t>setWeight</a:t>
                </a:r>
                <a:r>
                  <a:rPr lang="en-SG" sz="1600" dirty="0"/>
                  <a:t>()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15EA78-2693-4AE2-467B-EDA7D6C6DC3A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5046453" y="2566356"/>
              <a:ext cx="1756913" cy="0"/>
            </a:xfrm>
            <a:prstGeom prst="straightConnector1">
              <a:avLst/>
            </a:prstGeom>
            <a:ln w="28575">
              <a:solidFill>
                <a:srgbClr val="507E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5A06AA-5F15-29F6-488E-1AE33C82C1C3}"/>
                </a:ext>
              </a:extLst>
            </p:cNvPr>
            <p:cNvSpPr txBox="1"/>
            <p:nvPr/>
          </p:nvSpPr>
          <p:spPr>
            <a:xfrm>
              <a:off x="5985291" y="2211611"/>
              <a:ext cx="742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 err="1"/>
                <a:t>petList</a:t>
              </a:r>
              <a:endParaRPr lang="en-SG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EC3BC1-C878-6E30-04FE-522CB6C71E91}"/>
                </a:ext>
              </a:extLst>
            </p:cNvPr>
            <p:cNvSpPr txBox="1"/>
            <p:nvPr/>
          </p:nvSpPr>
          <p:spPr>
            <a:xfrm>
              <a:off x="6405848" y="260736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70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3C7C3E5-774A-7207-CD58-4C2B60C79A92}"/>
              </a:ext>
            </a:extLst>
          </p:cNvPr>
          <p:cNvGrpSpPr/>
          <p:nvPr/>
        </p:nvGrpSpPr>
        <p:grpSpPr>
          <a:xfrm>
            <a:off x="3086818" y="2165418"/>
            <a:ext cx="6018363" cy="2527164"/>
            <a:chOff x="2915728" y="1328841"/>
            <a:chExt cx="6018363" cy="25271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700BAF-91AA-1DE1-6EF5-0E8D8A19FD85}"/>
                </a:ext>
              </a:extLst>
            </p:cNvPr>
            <p:cNvSpPr/>
            <p:nvPr/>
          </p:nvSpPr>
          <p:spPr>
            <a:xfrm>
              <a:off x="2915728" y="2380888"/>
              <a:ext cx="2130725" cy="370936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u="sng" dirty="0"/>
                <a:t>:</a:t>
              </a:r>
              <a:r>
                <a:rPr lang="en-SG" sz="1600" u="sng" dirty="0" err="1"/>
                <a:t>PetList</a:t>
              </a:r>
              <a:endParaRPr lang="en-SG" sz="1600" u="sng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494C82-2817-E5FC-F86F-BF124AAEBA0E}"/>
                </a:ext>
              </a:extLst>
            </p:cNvPr>
            <p:cNvGrpSpPr/>
            <p:nvPr/>
          </p:nvGrpSpPr>
          <p:grpSpPr>
            <a:xfrm>
              <a:off x="6803366" y="2380888"/>
              <a:ext cx="2130725" cy="1475117"/>
              <a:chOff x="6803366" y="1578634"/>
              <a:chExt cx="2130725" cy="147511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7165B8-0B81-8B07-0971-87C12DD369A0}"/>
                  </a:ext>
                </a:extLst>
              </p:cNvPr>
              <p:cNvSpPr/>
              <p:nvPr/>
            </p:nvSpPr>
            <p:spPr>
              <a:xfrm>
                <a:off x="6803366" y="1578634"/>
                <a:ext cx="2130725" cy="37093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u="sng" dirty="0"/>
                  <a:t>:Pet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7C1C4A-42A3-DFB5-584E-2F00C6200B6B}"/>
                  </a:ext>
                </a:extLst>
              </p:cNvPr>
              <p:cNvSpPr/>
              <p:nvPr/>
            </p:nvSpPr>
            <p:spPr>
              <a:xfrm>
                <a:off x="6803366" y="1949570"/>
                <a:ext cx="2130725" cy="1104181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dirty="0" err="1"/>
                  <a:t>petName</a:t>
                </a:r>
                <a:r>
                  <a:rPr lang="en-SG" sz="1600" dirty="0"/>
                  <a:t> = “Bob”</a:t>
                </a:r>
              </a:p>
              <a:p>
                <a:r>
                  <a:rPr lang="en-SG" sz="1600" dirty="0" err="1"/>
                  <a:t>petType</a:t>
                </a:r>
                <a:r>
                  <a:rPr lang="en-SG" sz="1600" dirty="0"/>
                  <a:t> = “”</a:t>
                </a:r>
              </a:p>
              <a:p>
                <a:r>
                  <a:rPr lang="en-SG" sz="1600" dirty="0"/>
                  <a:t>age = “”</a:t>
                </a:r>
              </a:p>
              <a:p>
                <a:r>
                  <a:rPr lang="en-SG" sz="1600" dirty="0"/>
                  <a:t>weight = “”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15EA78-2693-4AE2-467B-EDA7D6C6DC3A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5046453" y="2566356"/>
              <a:ext cx="1756913" cy="0"/>
            </a:xfrm>
            <a:prstGeom prst="straightConnector1">
              <a:avLst/>
            </a:prstGeom>
            <a:ln w="28575">
              <a:solidFill>
                <a:srgbClr val="507E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5A06AA-5F15-29F6-488E-1AE33C82C1C3}"/>
                </a:ext>
              </a:extLst>
            </p:cNvPr>
            <p:cNvSpPr txBox="1"/>
            <p:nvPr/>
          </p:nvSpPr>
          <p:spPr>
            <a:xfrm>
              <a:off x="5985291" y="2211611"/>
              <a:ext cx="742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 err="1"/>
                <a:t>petList</a:t>
              </a:r>
              <a:endParaRPr lang="en-SG" sz="16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6E6018-D07E-4A2D-2DA1-A9AE40C63E1E}"/>
                </a:ext>
              </a:extLst>
            </p:cNvPr>
            <p:cNvSpPr txBox="1"/>
            <p:nvPr/>
          </p:nvSpPr>
          <p:spPr>
            <a:xfrm>
              <a:off x="5372162" y="1328841"/>
              <a:ext cx="11054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/>
                <a:t>Initial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54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807569-329D-8024-4562-16ADEE79F950}"/>
              </a:ext>
            </a:extLst>
          </p:cNvPr>
          <p:cNvGrpSpPr/>
          <p:nvPr/>
        </p:nvGrpSpPr>
        <p:grpSpPr>
          <a:xfrm>
            <a:off x="3086818" y="2078964"/>
            <a:ext cx="6018363" cy="2579298"/>
            <a:chOff x="2915728" y="1276707"/>
            <a:chExt cx="6018363" cy="25792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700BAF-91AA-1DE1-6EF5-0E8D8A19FD85}"/>
                </a:ext>
              </a:extLst>
            </p:cNvPr>
            <p:cNvSpPr/>
            <p:nvPr/>
          </p:nvSpPr>
          <p:spPr>
            <a:xfrm>
              <a:off x="2915728" y="2380888"/>
              <a:ext cx="2130725" cy="370936"/>
            </a:xfrm>
            <a:prstGeom prst="rect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600" u="sng" dirty="0"/>
                <a:t>:</a:t>
              </a:r>
              <a:r>
                <a:rPr lang="en-SG" sz="1600" u="sng" dirty="0" err="1"/>
                <a:t>PetList</a:t>
              </a:r>
              <a:endParaRPr lang="en-SG" sz="1600" u="sng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494C82-2817-E5FC-F86F-BF124AAEBA0E}"/>
                </a:ext>
              </a:extLst>
            </p:cNvPr>
            <p:cNvGrpSpPr/>
            <p:nvPr/>
          </p:nvGrpSpPr>
          <p:grpSpPr>
            <a:xfrm>
              <a:off x="6803366" y="2380888"/>
              <a:ext cx="2130725" cy="1475117"/>
              <a:chOff x="6803366" y="1578634"/>
              <a:chExt cx="2130725" cy="147511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7165B8-0B81-8B07-0971-87C12DD369A0}"/>
                  </a:ext>
                </a:extLst>
              </p:cNvPr>
              <p:cNvSpPr/>
              <p:nvPr/>
            </p:nvSpPr>
            <p:spPr>
              <a:xfrm>
                <a:off x="6803366" y="1578634"/>
                <a:ext cx="2130725" cy="370936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u="sng" dirty="0"/>
                  <a:t>:Pet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7C1C4A-42A3-DFB5-584E-2F00C6200B6B}"/>
                  </a:ext>
                </a:extLst>
              </p:cNvPr>
              <p:cNvSpPr/>
              <p:nvPr/>
            </p:nvSpPr>
            <p:spPr>
              <a:xfrm>
                <a:off x="6803366" y="1949570"/>
                <a:ext cx="2130725" cy="1104181"/>
              </a:xfrm>
              <a:prstGeom prst="rect">
                <a:avLst/>
              </a:prstGeom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600" dirty="0" err="1"/>
                  <a:t>petName</a:t>
                </a:r>
                <a:r>
                  <a:rPr lang="en-SG" sz="1600" dirty="0"/>
                  <a:t> = “Bob”</a:t>
                </a:r>
              </a:p>
              <a:p>
                <a:r>
                  <a:rPr lang="en-SG" sz="1600" dirty="0" err="1"/>
                  <a:t>petType</a:t>
                </a:r>
                <a:r>
                  <a:rPr lang="en-SG" sz="1600" dirty="0"/>
                  <a:t> = “”</a:t>
                </a:r>
              </a:p>
              <a:p>
                <a:r>
                  <a:rPr lang="en-SG" sz="1600" dirty="0"/>
                  <a:t>age = “”</a:t>
                </a:r>
              </a:p>
              <a:p>
                <a:r>
                  <a:rPr lang="en-SG" sz="1600" dirty="0"/>
                  <a:t>weight = “5”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15EA78-2693-4AE2-467B-EDA7D6C6DC3A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5046453" y="2566356"/>
              <a:ext cx="1756913" cy="0"/>
            </a:xfrm>
            <a:prstGeom prst="straightConnector1">
              <a:avLst/>
            </a:prstGeom>
            <a:ln w="28575">
              <a:solidFill>
                <a:srgbClr val="507E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5A06AA-5F15-29F6-488E-1AE33C82C1C3}"/>
                </a:ext>
              </a:extLst>
            </p:cNvPr>
            <p:cNvSpPr txBox="1"/>
            <p:nvPr/>
          </p:nvSpPr>
          <p:spPr>
            <a:xfrm>
              <a:off x="5985291" y="2211611"/>
              <a:ext cx="7423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 err="1"/>
                <a:t>petList</a:t>
              </a:r>
              <a:endParaRPr lang="en-SG" sz="16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6E6018-D07E-4A2D-2DA1-A9AE40C63E1E}"/>
                </a:ext>
              </a:extLst>
            </p:cNvPr>
            <p:cNvSpPr txBox="1"/>
            <p:nvPr/>
          </p:nvSpPr>
          <p:spPr>
            <a:xfrm>
              <a:off x="4165517" y="1276707"/>
              <a:ext cx="3518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/>
                <a:t>After command “add-stat Bob weight 5”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62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 Yong Jie</dc:creator>
  <cp:lastModifiedBy>Pang Yong Jie</cp:lastModifiedBy>
  <cp:revision>2</cp:revision>
  <dcterms:created xsi:type="dcterms:W3CDTF">2023-03-24T04:51:21Z</dcterms:created>
  <dcterms:modified xsi:type="dcterms:W3CDTF">2023-03-24T05:06:57Z</dcterms:modified>
</cp:coreProperties>
</file>