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7" r:id="rId7"/>
    <p:sldId id="268" r:id="rId8"/>
    <p:sldId id="263" r:id="rId9"/>
    <p:sldId id="257" r:id="rId10"/>
    <p:sldId id="259" r:id="rId11"/>
    <p:sldId id="260" r:id="rId12"/>
    <p:sldId id="261" r:id="rId13"/>
    <p:sldId id="266" r:id="rId14"/>
    <p:sldId id="265" r:id="rId15"/>
    <p:sldId id="258" r:id="rId16"/>
    <p:sldId id="264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63782-5B75-462F-9322-43CBDA4F856A}" v="116" dt="2023-04-06T06:48:23.836"/>
    <p1510:client id="{D0A8B601-4D2B-434B-981E-BF810189A185}" v="103" dt="2023-04-06T05:33:58.656"/>
    <p1510:client id="{D9443470-E113-4B4C-9008-4642353D9148}" v="343" dt="2023-04-06T01:00:58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224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6" indent="0" algn="ctr">
              <a:buNone/>
              <a:defRPr sz="2000"/>
            </a:lvl2pPr>
            <a:lvl3pPr marL="914433" indent="0" algn="ctr">
              <a:buNone/>
              <a:defRPr sz="1800"/>
            </a:lvl3pPr>
            <a:lvl4pPr marL="1371649" indent="0" algn="ctr">
              <a:buNone/>
              <a:defRPr sz="1600"/>
            </a:lvl4pPr>
            <a:lvl5pPr marL="1828866" indent="0" algn="ctr">
              <a:buNone/>
              <a:defRPr sz="1600"/>
            </a:lvl5pPr>
            <a:lvl6pPr marL="2286082" indent="0" algn="ctr">
              <a:buNone/>
              <a:defRPr sz="1600"/>
            </a:lvl6pPr>
            <a:lvl7pPr marL="2743299" indent="0" algn="ctr">
              <a:buNone/>
              <a:defRPr sz="1600"/>
            </a:lvl7pPr>
            <a:lvl8pPr marL="3200515" indent="0" algn="ctr">
              <a:buNone/>
              <a:defRPr sz="1600"/>
            </a:lvl8pPr>
            <a:lvl9pPr marL="3657732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9" indent="0">
              <a:buNone/>
              <a:defRPr sz="1600" b="1"/>
            </a:lvl4pPr>
            <a:lvl5pPr marL="1828866" indent="0">
              <a:buNone/>
              <a:defRPr sz="1600" b="1"/>
            </a:lvl5pPr>
            <a:lvl6pPr marL="2286082" indent="0">
              <a:buNone/>
              <a:defRPr sz="1600" b="1"/>
            </a:lvl6pPr>
            <a:lvl7pPr marL="2743299" indent="0">
              <a:buNone/>
              <a:defRPr sz="1600" b="1"/>
            </a:lvl7pPr>
            <a:lvl8pPr marL="3200515" indent="0">
              <a:buNone/>
              <a:defRPr sz="1600" b="1"/>
            </a:lvl8pPr>
            <a:lvl9pPr marL="365773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9" indent="0">
              <a:buNone/>
              <a:defRPr sz="1600" b="1"/>
            </a:lvl4pPr>
            <a:lvl5pPr marL="1828866" indent="0">
              <a:buNone/>
              <a:defRPr sz="1600" b="1"/>
            </a:lvl5pPr>
            <a:lvl6pPr marL="2286082" indent="0">
              <a:buNone/>
              <a:defRPr sz="1600" b="1"/>
            </a:lvl6pPr>
            <a:lvl7pPr marL="2743299" indent="0">
              <a:buNone/>
              <a:defRPr sz="1600" b="1"/>
            </a:lvl7pPr>
            <a:lvl8pPr marL="3200515" indent="0">
              <a:buNone/>
              <a:defRPr sz="1600" b="1"/>
            </a:lvl8pPr>
            <a:lvl9pPr marL="365773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0"/>
            </a:lvl2pPr>
            <a:lvl3pPr marL="914433" indent="0">
              <a:buNone/>
              <a:defRPr sz="1200"/>
            </a:lvl3pPr>
            <a:lvl4pPr marL="1371649" indent="0">
              <a:buNone/>
              <a:defRPr sz="1000"/>
            </a:lvl4pPr>
            <a:lvl5pPr marL="1828866" indent="0">
              <a:buNone/>
              <a:defRPr sz="1000"/>
            </a:lvl5pPr>
            <a:lvl6pPr marL="2286082" indent="0">
              <a:buNone/>
              <a:defRPr sz="1000"/>
            </a:lvl6pPr>
            <a:lvl7pPr marL="2743299" indent="0">
              <a:buNone/>
              <a:defRPr sz="1000"/>
            </a:lvl7pPr>
            <a:lvl8pPr marL="3200515" indent="0">
              <a:buNone/>
              <a:defRPr sz="1000"/>
            </a:lvl8pPr>
            <a:lvl9pPr marL="3657732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3" indent="0">
              <a:buNone/>
              <a:defRPr sz="2400"/>
            </a:lvl3pPr>
            <a:lvl4pPr marL="1371649" indent="0">
              <a:buNone/>
              <a:defRPr sz="2000"/>
            </a:lvl4pPr>
            <a:lvl5pPr marL="1828866" indent="0">
              <a:buNone/>
              <a:defRPr sz="2000"/>
            </a:lvl5pPr>
            <a:lvl6pPr marL="2286082" indent="0">
              <a:buNone/>
              <a:defRPr sz="2000"/>
            </a:lvl6pPr>
            <a:lvl7pPr marL="2743299" indent="0">
              <a:buNone/>
              <a:defRPr sz="2000"/>
            </a:lvl7pPr>
            <a:lvl8pPr marL="3200515" indent="0">
              <a:buNone/>
              <a:defRPr sz="2000"/>
            </a:lvl8pPr>
            <a:lvl9pPr marL="3657732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0"/>
            </a:lvl2pPr>
            <a:lvl3pPr marL="914433" indent="0">
              <a:buNone/>
              <a:defRPr sz="1200"/>
            </a:lvl3pPr>
            <a:lvl4pPr marL="1371649" indent="0">
              <a:buNone/>
              <a:defRPr sz="1000"/>
            </a:lvl4pPr>
            <a:lvl5pPr marL="1828866" indent="0">
              <a:buNone/>
              <a:defRPr sz="1000"/>
            </a:lvl5pPr>
            <a:lvl6pPr marL="2286082" indent="0">
              <a:buNone/>
              <a:defRPr sz="1000"/>
            </a:lvl6pPr>
            <a:lvl7pPr marL="2743299" indent="0">
              <a:buNone/>
              <a:defRPr sz="1000"/>
            </a:lvl7pPr>
            <a:lvl8pPr marL="3200515" indent="0">
              <a:buNone/>
              <a:defRPr sz="1000"/>
            </a:lvl8pPr>
            <a:lvl9pPr marL="3657732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1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8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4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1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7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3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0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90144A59-C9D3-50D3-0FF4-DDA87F85C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18" y="79290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36B19-EB52-712B-ECB3-D35467E5925F}"/>
              </a:ext>
            </a:extLst>
          </p:cNvPr>
          <p:cNvSpPr txBox="1"/>
          <p:nvPr/>
        </p:nvSpPr>
        <p:spPr>
          <a:xfrm>
            <a:off x="919973" y="1662116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C8B565-A9B9-359E-6ABA-63ABB0C47B3D}"/>
              </a:ext>
            </a:extLst>
          </p:cNvPr>
          <p:cNvGrpSpPr/>
          <p:nvPr/>
        </p:nvGrpSpPr>
        <p:grpSpPr>
          <a:xfrm>
            <a:off x="553590" y="2592103"/>
            <a:ext cx="1654256" cy="534051"/>
            <a:chOff x="553590" y="2592103"/>
            <a:chExt cx="1654256" cy="5340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328B11-A680-CEA5-9995-B919918DE4D8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15580-9B55-6F95-687B-EB42385CBFC7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UI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7C986-74B8-2E46-412B-6ED7FAA2A615}"/>
              </a:ext>
            </a:extLst>
          </p:cNvPr>
          <p:cNvGrpSpPr/>
          <p:nvPr/>
        </p:nvGrpSpPr>
        <p:grpSpPr>
          <a:xfrm>
            <a:off x="4291949" y="2592103"/>
            <a:ext cx="1654256" cy="534051"/>
            <a:chOff x="553590" y="2592103"/>
            <a:chExt cx="1654256" cy="5340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927FF9-7808-AF77-AA2A-E04CA932628E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211F4D-E775-75BE-329F-EAE02E459768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Command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5950A-5F52-133A-84DE-83B80E50E575}"/>
              </a:ext>
            </a:extLst>
          </p:cNvPr>
          <p:cNvGrpSpPr/>
          <p:nvPr/>
        </p:nvGrpSpPr>
        <p:grpSpPr>
          <a:xfrm>
            <a:off x="553590" y="4077026"/>
            <a:ext cx="1654256" cy="813099"/>
            <a:chOff x="553590" y="2592103"/>
            <a:chExt cx="1654256" cy="534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688630-28A3-167D-C003-FCD20F9F30CB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EC4DD2-0DBE-6CFA-C9FC-E4A2C3158086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242581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 err="1">
                  <a:cs typeface="Calibri"/>
                </a:rPr>
                <a:t>LifeTracker</a:t>
              </a:r>
            </a:p>
          </p:txBody>
        </p:sp>
      </p:grp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D372DD0-45D7-C8C4-61A2-414AB09D2D2C}"/>
              </a:ext>
            </a:extLst>
          </p:cNvPr>
          <p:cNvSpPr/>
          <p:nvPr/>
        </p:nvSpPr>
        <p:spPr>
          <a:xfrm>
            <a:off x="4265898" y="3979333"/>
            <a:ext cx="1706359" cy="78153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Storage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F39C7D-20DD-EA14-B4B2-0310D2821999}"/>
              </a:ext>
            </a:extLst>
          </p:cNvPr>
          <p:cNvGrpSpPr/>
          <p:nvPr/>
        </p:nvGrpSpPr>
        <p:grpSpPr>
          <a:xfrm>
            <a:off x="1445846" y="5640104"/>
            <a:ext cx="1654256" cy="534051"/>
            <a:chOff x="553590" y="2592103"/>
            <a:chExt cx="1654256" cy="5340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155BF-D396-0E49-A6BB-A91FD8360907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67A4D1-45DD-BCDB-3689-B9AC9EFA68B4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User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BA09CF-E834-9858-33E9-E8693A2E9081}"/>
              </a:ext>
            </a:extLst>
          </p:cNvPr>
          <p:cNvGrpSpPr/>
          <p:nvPr/>
        </p:nvGrpSpPr>
        <p:grpSpPr>
          <a:xfrm>
            <a:off x="3282461" y="5622482"/>
            <a:ext cx="1654256" cy="534051"/>
            <a:chOff x="2331590" y="2474872"/>
            <a:chExt cx="1654256" cy="5340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7F5D8A-F2D3-0FCC-618D-87C9A5AC54FC}"/>
                </a:ext>
              </a:extLst>
            </p:cNvPr>
            <p:cNvSpPr/>
            <p:nvPr/>
          </p:nvSpPr>
          <p:spPr>
            <a:xfrm>
              <a:off x="2331590" y="2474872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D44EC4-341B-AA45-23C1-34EB661A7641}"/>
                </a:ext>
              </a:extLst>
            </p:cNvPr>
            <p:cNvSpPr txBox="1"/>
            <p:nvPr/>
          </p:nvSpPr>
          <p:spPr>
            <a:xfrm>
              <a:off x="2572564" y="253348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Food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6706B6-B09C-0EAC-85F7-2C990498A1EE}"/>
              </a:ext>
            </a:extLst>
          </p:cNvPr>
          <p:cNvGrpSpPr/>
          <p:nvPr/>
        </p:nvGrpSpPr>
        <p:grpSpPr>
          <a:xfrm>
            <a:off x="5314462" y="5620565"/>
            <a:ext cx="1654256" cy="534051"/>
            <a:chOff x="553590" y="2592103"/>
            <a:chExt cx="1654256" cy="53405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B922FE-1DD1-E49E-091A-8B992FA418E3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33DD9D-DAF7-904C-FA0F-26DE01433697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Meal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50FE37-A413-ECB8-8707-98B5E0851417}"/>
              </a:ext>
            </a:extLst>
          </p:cNvPr>
          <p:cNvGrpSpPr/>
          <p:nvPr/>
        </p:nvGrpSpPr>
        <p:grpSpPr>
          <a:xfrm>
            <a:off x="7164103" y="5620565"/>
            <a:ext cx="1654256" cy="534051"/>
            <a:chOff x="553590" y="2592103"/>
            <a:chExt cx="1654256" cy="53405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4B334C-7D88-8E7C-8FBF-61154685728F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E707D1-D070-0F0E-2F7E-337559BC93FB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Exercise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F2BADE-AD05-8A11-7356-7AF9246DA487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272974" y="4760871"/>
            <a:ext cx="2846103" cy="879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4B601-8E91-E827-E049-46B29573B036}"/>
              </a:ext>
            </a:extLst>
          </p:cNvPr>
          <p:cNvCxnSpPr>
            <a:cxnSpLocks/>
            <a:stCxn id="19" idx="3"/>
            <a:endCxn id="26" idx="0"/>
          </p:cNvCxnSpPr>
          <p:nvPr/>
        </p:nvCxnSpPr>
        <p:spPr>
          <a:xfrm flipH="1">
            <a:off x="4109589" y="4760872"/>
            <a:ext cx="1009488" cy="8616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D8775-2CF4-CAD7-FAF6-A9032F595136}"/>
              </a:ext>
            </a:extLst>
          </p:cNvPr>
          <p:cNvCxnSpPr>
            <a:cxnSpLocks/>
            <a:stCxn id="19" idx="3"/>
            <a:endCxn id="29" idx="0"/>
          </p:cNvCxnSpPr>
          <p:nvPr/>
        </p:nvCxnSpPr>
        <p:spPr>
          <a:xfrm>
            <a:off x="5119078" y="4760871"/>
            <a:ext cx="1022513" cy="859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9682A7-EE85-C4EC-AF6E-7B10350A1C04}"/>
              </a:ext>
            </a:extLst>
          </p:cNvPr>
          <p:cNvCxnSpPr>
            <a:cxnSpLocks/>
            <a:stCxn id="19" idx="3"/>
            <a:endCxn id="32" idx="0"/>
          </p:cNvCxnSpPr>
          <p:nvPr/>
        </p:nvCxnSpPr>
        <p:spPr>
          <a:xfrm>
            <a:off x="5119077" y="4760871"/>
            <a:ext cx="2872154" cy="859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3956A4-76FA-AAE4-2FAF-C8359A9C0A7D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>
            <a:off x="5119077" y="3126154"/>
            <a:ext cx="0" cy="85317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93287B-2714-A486-0575-97CF8BE34895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2272974" y="3126154"/>
            <a:ext cx="2846103" cy="251394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E8F990-DA96-2888-9EA2-6FAA13496F2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119077" y="3126155"/>
            <a:ext cx="1022512" cy="1112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106DBB-83E7-5822-B64D-E8CA9E99F98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141590" y="4238369"/>
            <a:ext cx="1" cy="138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9103FB0-46BE-DED3-6E71-01495BD50D00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5119077" y="3126154"/>
            <a:ext cx="2872154" cy="24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6F2D231-256E-A159-9E37-6FD22E1F8B8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4936718" y="5887590"/>
            <a:ext cx="377745" cy="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61A0C9B4-6BFC-717F-FFBF-1D5DA0A06CBB}"/>
              </a:ext>
            </a:extLst>
          </p:cNvPr>
          <p:cNvSpPr/>
          <p:nvPr/>
        </p:nvSpPr>
        <p:spPr>
          <a:xfrm>
            <a:off x="5189505" y="5841789"/>
            <a:ext cx="124958" cy="9019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DEBC3-9586-13B5-1A36-202DF6106058}"/>
              </a:ext>
            </a:extLst>
          </p:cNvPr>
          <p:cNvSpPr txBox="1"/>
          <p:nvPr/>
        </p:nvSpPr>
        <p:spPr>
          <a:xfrm>
            <a:off x="4982307" y="5675329"/>
            <a:ext cx="377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1..*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B0565D-47F5-B849-12CB-C754CBD1212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07847" y="2859129"/>
            <a:ext cx="2084103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448630-688C-30E4-DEFE-69B81E96EC6A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1380718" y="3126155"/>
            <a:ext cx="0" cy="95087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00B7FF-D368-5A04-E906-37F5BB4080EF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>
            <a:off x="2207847" y="4344053"/>
            <a:ext cx="2058051" cy="2605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2E558C0-EA0E-1C91-2513-847570EC0CE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380718" y="2031448"/>
            <a:ext cx="4429" cy="5606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B4BF-1761-33AE-ACEB-137A3FEA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FilterCommand</a:t>
            </a:r>
            <a:r>
              <a:rPr lang="en-US" dirty="0">
                <a:cs typeface="Calibri Light"/>
              </a:rPr>
              <a:t> UML</a:t>
            </a:r>
            <a:endParaRPr lang="en-US" dirty="0"/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1B62F156-4F6B-4CF3-E7E4-68794B73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C88B9-81BA-514D-51E4-DAB8A46A61C0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51A2D-EE45-6E59-63CE-A997FB1BC938}"/>
              </a:ext>
            </a:extLst>
          </p:cNvPr>
          <p:cNvCxnSpPr/>
          <p:nvPr/>
        </p:nvCxnSpPr>
        <p:spPr>
          <a:xfrm flipV="1">
            <a:off x="1384910" y="2420923"/>
            <a:ext cx="214900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5A5C9-569A-7A98-DC01-47475AE473B1}"/>
              </a:ext>
            </a:extLst>
          </p:cNvPr>
          <p:cNvSpPr/>
          <p:nvPr/>
        </p:nvSpPr>
        <p:spPr>
          <a:xfrm>
            <a:off x="2627536" y="1921133"/>
            <a:ext cx="1981403" cy="28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FilterCaloriesCommand</a:t>
            </a:r>
            <a:endParaRPr lang="en-US" sz="14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0D89D-19F7-860B-6B1C-3773EF238001}"/>
              </a:ext>
            </a:extLst>
          </p:cNvPr>
          <p:cNvSpPr txBox="1"/>
          <p:nvPr/>
        </p:nvSpPr>
        <p:spPr>
          <a:xfrm>
            <a:off x="1567203" y="2169495"/>
            <a:ext cx="998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"filter"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8029DE-383E-3276-3FEA-B11FBE291C34}"/>
              </a:ext>
            </a:extLst>
          </p:cNvPr>
          <p:cNvCxnSpPr>
            <a:cxnSpLocks/>
          </p:cNvCxnSpPr>
          <p:nvPr/>
        </p:nvCxnSpPr>
        <p:spPr>
          <a:xfrm flipV="1">
            <a:off x="3700656" y="3519338"/>
            <a:ext cx="2673933" cy="184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959C55-024B-9A8A-019B-10186BE31E14}"/>
              </a:ext>
            </a:extLst>
          </p:cNvPr>
          <p:cNvCxnSpPr>
            <a:cxnSpLocks/>
          </p:cNvCxnSpPr>
          <p:nvPr/>
        </p:nvCxnSpPr>
        <p:spPr>
          <a:xfrm flipH="1">
            <a:off x="3670523" y="5343780"/>
            <a:ext cx="2711909" cy="97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B54543-D602-1F1A-0A8E-82AEDAB4C1E9}"/>
              </a:ext>
            </a:extLst>
          </p:cNvPr>
          <p:cNvCxnSpPr>
            <a:cxnSpLocks/>
          </p:cNvCxnSpPr>
          <p:nvPr/>
        </p:nvCxnSpPr>
        <p:spPr>
          <a:xfrm>
            <a:off x="6445125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F9540-71E0-4612-643F-D7A0F3095B55}"/>
              </a:ext>
            </a:extLst>
          </p:cNvPr>
          <p:cNvSpPr/>
          <p:nvPr/>
        </p:nvSpPr>
        <p:spPr>
          <a:xfrm>
            <a:off x="6400083" y="3525010"/>
            <a:ext cx="104903" cy="181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6CC49-FCE9-0BA7-C6E0-C1A9D5313296}"/>
              </a:ext>
            </a:extLst>
          </p:cNvPr>
          <p:cNvSpPr/>
          <p:nvPr/>
        </p:nvSpPr>
        <p:spPr>
          <a:xfrm>
            <a:off x="5847054" y="1916304"/>
            <a:ext cx="1233953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FoodStorage</a:t>
            </a:r>
            <a:endParaRPr lang="en-US" sz="1400" dirty="0" err="1">
              <a:latin typeface="Calibri"/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8CBA2-D58F-32EF-CF23-6112A4A0D244}"/>
              </a:ext>
            </a:extLst>
          </p:cNvPr>
          <p:cNvCxnSpPr>
            <a:cxnSpLocks/>
          </p:cNvCxnSpPr>
          <p:nvPr/>
        </p:nvCxnSpPr>
        <p:spPr>
          <a:xfrm flipH="1">
            <a:off x="3611395" y="2164749"/>
            <a:ext cx="7087" cy="437874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DDDBB6A-5E9F-32A0-624A-AA35AC23DB60}"/>
              </a:ext>
            </a:extLst>
          </p:cNvPr>
          <p:cNvSpPr/>
          <p:nvPr/>
        </p:nvSpPr>
        <p:spPr>
          <a:xfrm>
            <a:off x="3538448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9E8DFD-FDD7-3BF5-FA7E-C682594B7CDA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0AFEC63-4BC7-9B9D-4687-A3DD744AD32D}"/>
              </a:ext>
            </a:extLst>
          </p:cNvPr>
          <p:cNvSpPr/>
          <p:nvPr/>
        </p:nvSpPr>
        <p:spPr>
          <a:xfrm>
            <a:off x="3610109" y="2758760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3456EB-5176-5D7C-C450-465C4A676D9C}"/>
              </a:ext>
            </a:extLst>
          </p:cNvPr>
          <p:cNvGrpSpPr/>
          <p:nvPr/>
        </p:nvGrpSpPr>
        <p:grpSpPr>
          <a:xfrm>
            <a:off x="3700678" y="2621000"/>
            <a:ext cx="310011" cy="451629"/>
            <a:chOff x="3328538" y="4086943"/>
            <a:chExt cx="310011" cy="45162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DADC5B9-FE3A-2281-7A2C-CC9E8691711C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5058C9-BF49-4612-D07D-A9927A1BECD7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C7108B-5D45-48C7-E8B9-7D81BE2C90EE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DB8190-3FC9-9911-7CD6-61A1001110FF}"/>
              </a:ext>
            </a:extLst>
          </p:cNvPr>
          <p:cNvSpPr txBox="1"/>
          <p:nvPr/>
        </p:nvSpPr>
        <p:spPr>
          <a:xfrm>
            <a:off x="3929220" y="2438889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parseInput()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F753B-9776-8923-F448-4B5022D15848}"/>
              </a:ext>
            </a:extLst>
          </p:cNvPr>
          <p:cNvSpPr txBox="1"/>
          <p:nvPr/>
        </p:nvSpPr>
        <p:spPr>
          <a:xfrm>
            <a:off x="4073876" y="3307237"/>
            <a:ext cx="20365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showCaloriesFilteredFood</a:t>
            </a:r>
            <a:r>
              <a:rPr lang="en-US" sz="1200" b="1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834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F669-C1B5-29BE-CEF1-486C10C9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53" y="3728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ExamplesCommand</a:t>
            </a:r>
            <a:r>
              <a:rPr lang="en-US" dirty="0">
                <a:cs typeface="Calibri Light"/>
              </a:rPr>
              <a:t> UML</a:t>
            </a:r>
            <a:endParaRPr lang="en-US" dirty="0" err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C2AF43-5E68-A4E0-AA9A-DAAF2032D680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4" descr="Man with solid fill">
            <a:extLst>
              <a:ext uri="{FF2B5EF4-FFF2-40B4-BE49-F238E27FC236}">
                <a16:creationId xmlns:a16="http://schemas.microsoft.com/office/drawing/2014/main" id="{227E4378-FCB6-D96C-729F-9F21B9F7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C4590-4719-9A3A-9A2B-DFA0139E96C4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49692-2318-B9DC-E12F-D424C2D1FF83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3C75B-29C1-294C-0C55-C0DCABB590A2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ExamplesCommand</a:t>
            </a:r>
            <a:endParaRPr lang="en-US" sz="1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08583-CEF9-CB3C-BBC4-98E91C7FC8FE}"/>
              </a:ext>
            </a:extLst>
          </p:cNvPr>
          <p:cNvSpPr txBox="1"/>
          <p:nvPr/>
        </p:nvSpPr>
        <p:spPr>
          <a:xfrm>
            <a:off x="1567203" y="2169495"/>
            <a:ext cx="998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"examples"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751585-241D-DE86-4EA2-D700C2060394}"/>
              </a:ext>
            </a:extLst>
          </p:cNvPr>
          <p:cNvCxnSpPr>
            <a:cxnSpLocks/>
          </p:cNvCxnSpPr>
          <p:nvPr/>
        </p:nvCxnSpPr>
        <p:spPr>
          <a:xfrm flipV="1">
            <a:off x="3293075" y="2952266"/>
            <a:ext cx="2284073" cy="9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2A2599-10E1-9A1F-8FD9-B7CD515C9B32}"/>
              </a:ext>
            </a:extLst>
          </p:cNvPr>
          <p:cNvCxnSpPr>
            <a:cxnSpLocks/>
          </p:cNvCxnSpPr>
          <p:nvPr/>
        </p:nvCxnSpPr>
        <p:spPr>
          <a:xfrm flipH="1">
            <a:off x="3333825" y="4758991"/>
            <a:ext cx="2171421" cy="186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02BE0-A4D7-7CFD-E68D-DB9CF3A27D79}"/>
              </a:ext>
            </a:extLst>
          </p:cNvPr>
          <p:cNvCxnSpPr>
            <a:cxnSpLocks/>
          </p:cNvCxnSpPr>
          <p:nvPr/>
        </p:nvCxnSpPr>
        <p:spPr>
          <a:xfrm>
            <a:off x="5612242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A6032-E59F-86E0-10A6-1723652F192A}"/>
              </a:ext>
            </a:extLst>
          </p:cNvPr>
          <p:cNvSpPr/>
          <p:nvPr/>
        </p:nvSpPr>
        <p:spPr>
          <a:xfrm>
            <a:off x="5567200" y="2957940"/>
            <a:ext cx="104903" cy="181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1A148-864F-C820-45DF-E93E441F87F7}"/>
              </a:ext>
            </a:extLst>
          </p:cNvPr>
          <p:cNvSpPr/>
          <p:nvPr/>
        </p:nvSpPr>
        <p:spPr>
          <a:xfrm>
            <a:off x="5085054" y="1898584"/>
            <a:ext cx="1056744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latin typeface="Calibri"/>
                <a:cs typeface="Calibri"/>
              </a:rPr>
              <a:t>ExampleUi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39BFAD-DCDE-0EF0-D70E-51E0B7E23BF7}"/>
              </a:ext>
            </a:extLst>
          </p:cNvPr>
          <p:cNvSpPr txBox="1"/>
          <p:nvPr/>
        </p:nvSpPr>
        <p:spPr>
          <a:xfrm>
            <a:off x="3338456" y="2713585"/>
            <a:ext cx="1434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printExamples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61DEE8-DB0A-314E-33B1-69960536A0B9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9F4E79-210D-CAB5-FCA7-7AE45DEFEBD3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B22CB5-FB94-1E12-541E-104EB24EEE8D}"/>
              </a:ext>
            </a:extLst>
          </p:cNvPr>
          <p:cNvGrpSpPr/>
          <p:nvPr/>
        </p:nvGrpSpPr>
        <p:grpSpPr>
          <a:xfrm>
            <a:off x="1749827" y="2713501"/>
            <a:ext cx="7729263" cy="3317326"/>
            <a:chOff x="3234531" y="2893218"/>
            <a:chExt cx="6242843" cy="277018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2DF0CDD-C235-D426-7105-58122C59CDC9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3277B3-91F2-A1E0-A2EB-AFACA4AA3F86}"/>
                </a:ext>
              </a:extLst>
            </p:cNvPr>
            <p:cNvSpPr txBox="1"/>
            <p:nvPr/>
          </p:nvSpPr>
          <p:spPr>
            <a:xfrm>
              <a:off x="3234907" y="2893218"/>
              <a:ext cx="431601" cy="2570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D5EBDBF-22BA-8A1C-AED2-A26EC340A153}"/>
              </a:ext>
            </a:extLst>
          </p:cNvPr>
          <p:cNvSpPr txBox="1"/>
          <p:nvPr/>
        </p:nvSpPr>
        <p:spPr>
          <a:xfrm>
            <a:off x="1751654" y="3028194"/>
            <a:ext cx="1183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["meal"]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0E8C2B-03C6-0967-8CC8-AA25295AEEAC}"/>
              </a:ext>
            </a:extLst>
          </p:cNvPr>
          <p:cNvSpPr/>
          <p:nvPr/>
        </p:nvSpPr>
        <p:spPr>
          <a:xfrm>
            <a:off x="7229287" y="1898584"/>
            <a:ext cx="1304837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latin typeface="Calibri"/>
                <a:cs typeface="Calibri"/>
              </a:rPr>
              <a:t>ExampleData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701F10-F097-C83D-A8A5-77D40079C1BD}"/>
              </a:ext>
            </a:extLst>
          </p:cNvPr>
          <p:cNvCxnSpPr>
            <a:cxnSpLocks/>
          </p:cNvCxnSpPr>
          <p:nvPr/>
        </p:nvCxnSpPr>
        <p:spPr>
          <a:xfrm>
            <a:off x="7915963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8A37AE-4E1E-343B-30D7-E4B75372676C}"/>
              </a:ext>
            </a:extLst>
          </p:cNvPr>
          <p:cNvCxnSpPr>
            <a:cxnSpLocks/>
          </p:cNvCxnSpPr>
          <p:nvPr/>
        </p:nvCxnSpPr>
        <p:spPr>
          <a:xfrm flipV="1">
            <a:off x="5649958" y="3253522"/>
            <a:ext cx="2284073" cy="9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54EAED-4BEF-ACAD-67B6-F7B4F066C030}"/>
              </a:ext>
            </a:extLst>
          </p:cNvPr>
          <p:cNvSpPr txBox="1"/>
          <p:nvPr/>
        </p:nvSpPr>
        <p:spPr>
          <a:xfrm>
            <a:off x="5677619" y="3005981"/>
            <a:ext cx="17707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displayMealExamples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09636C-C92B-1355-7EAD-71D7BEF0DE15}"/>
              </a:ext>
            </a:extLst>
          </p:cNvPr>
          <p:cNvCxnSpPr>
            <a:cxnSpLocks/>
          </p:cNvCxnSpPr>
          <p:nvPr/>
        </p:nvCxnSpPr>
        <p:spPr>
          <a:xfrm flipH="1">
            <a:off x="5672988" y="4369129"/>
            <a:ext cx="2171421" cy="186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152-258A-3331-9CFB-648BCBAE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085" y="13475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Sequence Diagram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2B842-8EFA-A5F0-9C9D-B353D9EA2C3C}"/>
              </a:ext>
            </a:extLst>
          </p:cNvPr>
          <p:cNvSpPr/>
          <p:nvPr/>
        </p:nvSpPr>
        <p:spPr>
          <a:xfrm>
            <a:off x="3572983" y="1590453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:UI</a:t>
            </a:r>
            <a:endParaRPr lang="en-US" dirty="0"/>
          </a:p>
        </p:txBody>
      </p:sp>
      <p:pic>
        <p:nvPicPr>
          <p:cNvPr id="4" name="Graphic 4" descr="Man with solid fill">
            <a:extLst>
              <a:ext uri="{FF2B5EF4-FFF2-40B4-BE49-F238E27FC236}">
                <a16:creationId xmlns:a16="http://schemas.microsoft.com/office/drawing/2014/main" id="{F43F056F-23CC-106A-CFC6-0FFAB2215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7661" y="1049079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5E71A5-24B9-7B30-0508-220685DA6BB8}"/>
              </a:ext>
            </a:extLst>
          </p:cNvPr>
          <p:cNvCxnSpPr/>
          <p:nvPr/>
        </p:nvCxnSpPr>
        <p:spPr>
          <a:xfrm>
            <a:off x="2302378" y="2290735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A2F77-3371-3437-C5D8-C5592176788B}"/>
              </a:ext>
            </a:extLst>
          </p:cNvPr>
          <p:cNvCxnSpPr>
            <a:cxnSpLocks/>
          </p:cNvCxnSpPr>
          <p:nvPr/>
        </p:nvCxnSpPr>
        <p:spPr>
          <a:xfrm>
            <a:off x="4189657" y="221099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2D367A7-3D08-3F41-5064-692332CC0E8D}"/>
              </a:ext>
            </a:extLst>
          </p:cNvPr>
          <p:cNvSpPr/>
          <p:nvPr/>
        </p:nvSpPr>
        <p:spPr>
          <a:xfrm>
            <a:off x="5894424" y="1599313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:Command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338F7-F1DD-D9C5-1424-333FF464B2AB}"/>
              </a:ext>
            </a:extLst>
          </p:cNvPr>
          <p:cNvCxnSpPr>
            <a:cxnSpLocks/>
          </p:cNvCxnSpPr>
          <p:nvPr/>
        </p:nvCxnSpPr>
        <p:spPr>
          <a:xfrm>
            <a:off x="6511098" y="221985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0F058-B397-A790-CA86-80E48AFE2EAA}"/>
              </a:ext>
            </a:extLst>
          </p:cNvPr>
          <p:cNvSpPr/>
          <p:nvPr/>
        </p:nvSpPr>
        <p:spPr>
          <a:xfrm>
            <a:off x="8215866" y="1617034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:Storage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8D2BD-608D-D50A-92C3-7C67476FAE41}"/>
              </a:ext>
            </a:extLst>
          </p:cNvPr>
          <p:cNvCxnSpPr>
            <a:cxnSpLocks/>
          </p:cNvCxnSpPr>
          <p:nvPr/>
        </p:nvCxnSpPr>
        <p:spPr>
          <a:xfrm>
            <a:off x="8841400" y="223757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666FE-00E0-ECEF-1BD9-75EC008E6B72}"/>
              </a:ext>
            </a:extLst>
          </p:cNvPr>
          <p:cNvSpPr txBox="1"/>
          <p:nvPr/>
        </p:nvSpPr>
        <p:spPr>
          <a:xfrm>
            <a:off x="1834117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8A58C-B365-315D-E65C-5CFCE80779C3}"/>
              </a:ext>
            </a:extLst>
          </p:cNvPr>
          <p:cNvSpPr/>
          <p:nvPr/>
        </p:nvSpPr>
        <p:spPr>
          <a:xfrm>
            <a:off x="4097964" y="2423337"/>
            <a:ext cx="177209" cy="370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0E01A-A02E-CB00-33B4-89255337835F}"/>
              </a:ext>
            </a:extLst>
          </p:cNvPr>
          <p:cNvSpPr/>
          <p:nvPr/>
        </p:nvSpPr>
        <p:spPr>
          <a:xfrm>
            <a:off x="6428266" y="2760035"/>
            <a:ext cx="168349" cy="30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53C552-4F1E-2BBB-BD3F-0C6D3A270ED0}"/>
              </a:ext>
            </a:extLst>
          </p:cNvPr>
          <p:cNvSpPr/>
          <p:nvPr/>
        </p:nvSpPr>
        <p:spPr>
          <a:xfrm>
            <a:off x="8758569" y="3123314"/>
            <a:ext cx="168349" cy="218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51CF4B-ACF4-6B65-FCF0-807EE5BF642F}"/>
              </a:ext>
            </a:extLst>
          </p:cNvPr>
          <p:cNvCxnSpPr/>
          <p:nvPr/>
        </p:nvCxnSpPr>
        <p:spPr>
          <a:xfrm flipV="1">
            <a:off x="2380362" y="2435300"/>
            <a:ext cx="1694121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9F5B94-A4A0-1D70-3151-756D343A9521}"/>
              </a:ext>
            </a:extLst>
          </p:cNvPr>
          <p:cNvCxnSpPr>
            <a:cxnSpLocks/>
          </p:cNvCxnSpPr>
          <p:nvPr/>
        </p:nvCxnSpPr>
        <p:spPr>
          <a:xfrm flipH="1">
            <a:off x="2346692" y="6119480"/>
            <a:ext cx="1726018" cy="10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C3467B-0D91-1E74-5609-52A6B66EAFE1}"/>
              </a:ext>
            </a:extLst>
          </p:cNvPr>
          <p:cNvSpPr txBox="1"/>
          <p:nvPr/>
        </p:nvSpPr>
        <p:spPr>
          <a:xfrm>
            <a:off x="2383043" y="2090184"/>
            <a:ext cx="16923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"set age 20"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676A61-92FC-8D2A-DA4C-E8C3F65B24D5}"/>
              </a:ext>
            </a:extLst>
          </p:cNvPr>
          <p:cNvCxnSpPr>
            <a:cxnSpLocks/>
          </p:cNvCxnSpPr>
          <p:nvPr/>
        </p:nvCxnSpPr>
        <p:spPr>
          <a:xfrm flipV="1">
            <a:off x="4391687" y="2763136"/>
            <a:ext cx="1951074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3085DF-E508-2B8C-D7A0-88F6A8208466}"/>
              </a:ext>
            </a:extLst>
          </p:cNvPr>
          <p:cNvSpPr txBox="1"/>
          <p:nvPr/>
        </p:nvSpPr>
        <p:spPr>
          <a:xfrm>
            <a:off x="4261884" y="2458780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execute(</a:t>
            </a:r>
            <a:r>
              <a:rPr lang="en-US" sz="1400" dirty="0">
                <a:ea typeface="+mn-lt"/>
                <a:cs typeface="+mn-lt"/>
              </a:rPr>
              <a:t>"set age 20"</a:t>
            </a:r>
            <a:r>
              <a:rPr lang="en-US" sz="1400" dirty="0">
                <a:cs typeface="Calibri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5A13D8-F8A0-5D5C-5061-1EFC0192FA8D}"/>
              </a:ext>
            </a:extLst>
          </p:cNvPr>
          <p:cNvCxnSpPr>
            <a:cxnSpLocks/>
          </p:cNvCxnSpPr>
          <p:nvPr/>
        </p:nvCxnSpPr>
        <p:spPr>
          <a:xfrm flipV="1">
            <a:off x="6713131" y="3126416"/>
            <a:ext cx="1942213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9995B4-64A0-6ABB-1DDA-921E81CB0EEC}"/>
              </a:ext>
            </a:extLst>
          </p:cNvPr>
          <p:cNvSpPr txBox="1"/>
          <p:nvPr/>
        </p:nvSpPr>
        <p:spPr>
          <a:xfrm>
            <a:off x="6556744" y="2813198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cs typeface="Calibri"/>
              </a:rPr>
              <a:t>setAge</a:t>
            </a:r>
            <a:r>
              <a:rPr lang="en-US" sz="1400" dirty="0">
                <a:cs typeface="Calibri"/>
              </a:rPr>
              <a:t>(20)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1127C5-BBFD-DFE2-9B5B-4D0E1D67B04D}"/>
              </a:ext>
            </a:extLst>
          </p:cNvPr>
          <p:cNvCxnSpPr>
            <a:cxnSpLocks/>
          </p:cNvCxnSpPr>
          <p:nvPr/>
        </p:nvCxnSpPr>
        <p:spPr>
          <a:xfrm flipH="1">
            <a:off x="4331435" y="5835944"/>
            <a:ext cx="1982972" cy="17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93EF76-A5ED-82C9-60AB-CD9A45AF7257}"/>
              </a:ext>
            </a:extLst>
          </p:cNvPr>
          <p:cNvCxnSpPr>
            <a:cxnSpLocks/>
          </p:cNvCxnSpPr>
          <p:nvPr/>
        </p:nvCxnSpPr>
        <p:spPr>
          <a:xfrm flipH="1">
            <a:off x="6573134" y="5304317"/>
            <a:ext cx="2107017" cy="10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91828-30CE-4F07-53C8-46C738D6681A}"/>
              </a:ext>
            </a:extLst>
          </p:cNvPr>
          <p:cNvSpPr/>
          <p:nvPr/>
        </p:nvSpPr>
        <p:spPr>
          <a:xfrm>
            <a:off x="8882616" y="3940693"/>
            <a:ext cx="168348" cy="407581"/>
          </a:xfrm>
          <a:prstGeom prst="rect">
            <a:avLst/>
          </a:prstGeom>
          <a:solidFill>
            <a:srgbClr val="ED7D3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96583E-7675-5EE7-8A9C-BE75564D01A5}"/>
              </a:ext>
            </a:extLst>
          </p:cNvPr>
          <p:cNvCxnSpPr/>
          <p:nvPr/>
        </p:nvCxnSpPr>
        <p:spPr>
          <a:xfrm flipH="1">
            <a:off x="10701521" y="201443"/>
            <a:ext cx="583018" cy="17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B5C04E-6CDF-DE50-6CF9-B7F4D03829A3}"/>
              </a:ext>
            </a:extLst>
          </p:cNvPr>
          <p:cNvCxnSpPr>
            <a:cxnSpLocks/>
          </p:cNvCxnSpPr>
          <p:nvPr/>
        </p:nvCxnSpPr>
        <p:spPr>
          <a:xfrm>
            <a:off x="11284539" y="201444"/>
            <a:ext cx="1772" cy="1435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715EF0-0BA6-1095-7087-1F54F4E65386}"/>
              </a:ext>
            </a:extLst>
          </p:cNvPr>
          <p:cNvCxnSpPr/>
          <p:nvPr/>
        </p:nvCxnSpPr>
        <p:spPr>
          <a:xfrm flipH="1" flipV="1">
            <a:off x="10737557" y="326510"/>
            <a:ext cx="556437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FA47F6-737A-98C9-7089-B09C053A946F}"/>
              </a:ext>
            </a:extLst>
          </p:cNvPr>
          <p:cNvCxnSpPr>
            <a:cxnSpLocks/>
          </p:cNvCxnSpPr>
          <p:nvPr/>
        </p:nvCxnSpPr>
        <p:spPr>
          <a:xfrm flipH="1">
            <a:off x="8902847" y="3825374"/>
            <a:ext cx="671623" cy="106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F2E2D5-C57D-695F-C1FA-791843E57CFA}"/>
              </a:ext>
            </a:extLst>
          </p:cNvPr>
          <p:cNvCxnSpPr>
            <a:cxnSpLocks/>
          </p:cNvCxnSpPr>
          <p:nvPr/>
        </p:nvCxnSpPr>
        <p:spPr>
          <a:xfrm>
            <a:off x="9583331" y="3825374"/>
            <a:ext cx="1772" cy="1435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47EAD5-D19A-95CC-BA48-7DE50D5CAB3D}"/>
              </a:ext>
            </a:extLst>
          </p:cNvPr>
          <p:cNvCxnSpPr>
            <a:cxnSpLocks/>
          </p:cNvCxnSpPr>
          <p:nvPr/>
        </p:nvCxnSpPr>
        <p:spPr>
          <a:xfrm flipH="1" flipV="1">
            <a:off x="9036348" y="3950440"/>
            <a:ext cx="556437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19A0A6-5D0B-D4EF-8F1E-1450CA1F9A9B}"/>
              </a:ext>
            </a:extLst>
          </p:cNvPr>
          <p:cNvCxnSpPr>
            <a:cxnSpLocks/>
          </p:cNvCxnSpPr>
          <p:nvPr/>
        </p:nvCxnSpPr>
        <p:spPr>
          <a:xfrm flipH="1">
            <a:off x="8920566" y="4348140"/>
            <a:ext cx="671623" cy="10631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127530-EF7C-79C6-2137-C143DC1E3049}"/>
              </a:ext>
            </a:extLst>
          </p:cNvPr>
          <p:cNvCxnSpPr>
            <a:cxnSpLocks/>
          </p:cNvCxnSpPr>
          <p:nvPr/>
        </p:nvCxnSpPr>
        <p:spPr>
          <a:xfrm>
            <a:off x="9601051" y="4348140"/>
            <a:ext cx="1772" cy="143538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A830C7-970A-4B7B-2D8F-50E42F33605E}"/>
              </a:ext>
            </a:extLst>
          </p:cNvPr>
          <p:cNvCxnSpPr>
            <a:cxnSpLocks/>
          </p:cNvCxnSpPr>
          <p:nvPr/>
        </p:nvCxnSpPr>
        <p:spPr>
          <a:xfrm flipH="1">
            <a:off x="8903440" y="4480295"/>
            <a:ext cx="715924" cy="1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80337D-E794-89A4-9C7C-CF4A3BE03E2B}"/>
              </a:ext>
            </a:extLst>
          </p:cNvPr>
          <p:cNvSpPr txBox="1"/>
          <p:nvPr/>
        </p:nvSpPr>
        <p:spPr>
          <a:xfrm>
            <a:off x="8568069" y="4035942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cs typeface="Calibri"/>
              </a:rPr>
              <a:t>updateUser</a:t>
            </a:r>
            <a:r>
              <a:rPr lang="en-US" sz="1400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119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BE8570A-5EA7-11BD-287D-B1151418344F}"/>
              </a:ext>
            </a:extLst>
          </p:cNvPr>
          <p:cNvSpPr/>
          <p:nvPr/>
        </p:nvSpPr>
        <p:spPr>
          <a:xfrm>
            <a:off x="793756" y="1885092"/>
            <a:ext cx="2258540" cy="236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8D2FA1-06F5-B7E6-2354-6BD692030675}"/>
              </a:ext>
            </a:extLst>
          </p:cNvPr>
          <p:cNvSpPr/>
          <p:nvPr/>
        </p:nvSpPr>
        <p:spPr>
          <a:xfrm>
            <a:off x="5053226" y="102031"/>
            <a:ext cx="2258540" cy="127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74A7D3-09DF-5D22-A3C5-FBF41780C183}"/>
              </a:ext>
            </a:extLst>
          </p:cNvPr>
          <p:cNvSpPr/>
          <p:nvPr/>
        </p:nvSpPr>
        <p:spPr>
          <a:xfrm>
            <a:off x="3560296" y="1885093"/>
            <a:ext cx="2258540" cy="2364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08300-2386-EC64-25C5-7EF1A8D0EBDA}"/>
              </a:ext>
            </a:extLst>
          </p:cNvPr>
          <p:cNvSpPr/>
          <p:nvPr/>
        </p:nvSpPr>
        <p:spPr>
          <a:xfrm>
            <a:off x="6422945" y="1885093"/>
            <a:ext cx="2258540" cy="2364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526D46-8157-F524-788C-B2C518747243}"/>
              </a:ext>
            </a:extLst>
          </p:cNvPr>
          <p:cNvSpPr/>
          <p:nvPr/>
        </p:nvSpPr>
        <p:spPr>
          <a:xfrm>
            <a:off x="9038458" y="1885092"/>
            <a:ext cx="2258540" cy="2364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2D76F0-061A-19FA-B72F-C0CF49F3A112}"/>
              </a:ext>
            </a:extLst>
          </p:cNvPr>
          <p:cNvCxnSpPr/>
          <p:nvPr/>
        </p:nvCxnSpPr>
        <p:spPr>
          <a:xfrm flipV="1">
            <a:off x="5055972" y="514610"/>
            <a:ext cx="2253050" cy="549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357665-B449-2AB2-8218-3F7B9EA870D8}"/>
              </a:ext>
            </a:extLst>
          </p:cNvPr>
          <p:cNvSpPr txBox="1"/>
          <p:nvPr/>
        </p:nvSpPr>
        <p:spPr>
          <a:xfrm>
            <a:off x="5073821" y="129492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00" dirty="0">
                <a:cs typeface="Calibri"/>
              </a:rPr>
              <a:t>&lt;&lt;Abstract&gt;&gt;</a:t>
            </a:r>
          </a:p>
          <a:p>
            <a:pPr algn="ctr"/>
            <a:r>
              <a:rPr lang="en-GB" sz="900" dirty="0">
                <a:cs typeface="Calibri"/>
              </a:rPr>
              <a:t>Storage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043978-A598-1877-4CEC-39C101561136}"/>
              </a:ext>
            </a:extLst>
          </p:cNvPr>
          <p:cNvSpPr txBox="1"/>
          <p:nvPr/>
        </p:nvSpPr>
        <p:spPr>
          <a:xfrm>
            <a:off x="5060091" y="520790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# String </a:t>
            </a:r>
            <a:r>
              <a:rPr lang="en-GB" sz="900" dirty="0" err="1">
                <a:cs typeface="Calibri"/>
              </a:rPr>
              <a:t>filePath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070372-5582-265D-036B-08A1B1AF29A0}"/>
              </a:ext>
            </a:extLst>
          </p:cNvPr>
          <p:cNvCxnSpPr>
            <a:cxnSpLocks/>
          </p:cNvCxnSpPr>
          <p:nvPr/>
        </p:nvCxnSpPr>
        <p:spPr>
          <a:xfrm>
            <a:off x="5049107" y="808428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7B00DEC-84B8-6475-5C9D-7B83F582D070}"/>
              </a:ext>
            </a:extLst>
          </p:cNvPr>
          <p:cNvSpPr txBox="1"/>
          <p:nvPr/>
        </p:nvSpPr>
        <p:spPr>
          <a:xfrm>
            <a:off x="5073821" y="877763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getFilePath</a:t>
            </a:r>
            <a:r>
              <a:rPr lang="en-GB" sz="900" dirty="0">
                <a:cs typeface="Calibri"/>
              </a:rPr>
              <a:t>(): String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setFilePath</a:t>
            </a:r>
            <a:r>
              <a:rPr lang="en-GB" sz="900" dirty="0">
                <a:cs typeface="Calibri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065593-DDE2-5482-78AF-8467F08EB703}"/>
              </a:ext>
            </a:extLst>
          </p:cNvPr>
          <p:cNvGrpSpPr/>
          <p:nvPr/>
        </p:nvGrpSpPr>
        <p:grpSpPr>
          <a:xfrm>
            <a:off x="4966730" y="4429990"/>
            <a:ext cx="2258540" cy="1127987"/>
            <a:chOff x="3768125" y="5485969"/>
            <a:chExt cx="2258540" cy="11279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9B8E7B-50B8-74E6-1429-311AF5962BFB}"/>
                </a:ext>
              </a:extLst>
            </p:cNvPr>
            <p:cNvSpPr/>
            <p:nvPr/>
          </p:nvSpPr>
          <p:spPr>
            <a:xfrm>
              <a:off x="3768125" y="5485969"/>
              <a:ext cx="2258540" cy="1127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8EEF4E3-AF7E-35E0-C0AE-AD1D8E708844}"/>
                </a:ext>
              </a:extLst>
            </p:cNvPr>
            <p:cNvCxnSpPr>
              <a:cxnSpLocks/>
            </p:cNvCxnSpPr>
            <p:nvPr/>
          </p:nvCxnSpPr>
          <p:spPr>
            <a:xfrm>
              <a:off x="3770871" y="5904041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95DF6C-3103-6B7F-45E6-B37D52046DAF}"/>
                </a:ext>
              </a:extLst>
            </p:cNvPr>
            <p:cNvSpPr txBox="1"/>
            <p:nvPr/>
          </p:nvSpPr>
          <p:spPr>
            <a:xfrm>
              <a:off x="3774990" y="5506564"/>
              <a:ext cx="224481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900" dirty="0">
                  <a:cs typeface="Calibri"/>
                </a:rPr>
                <a:t>&lt;&lt;Interface&gt;&gt;</a:t>
              </a:r>
            </a:p>
            <a:p>
              <a:pPr algn="ctr"/>
              <a:r>
                <a:rPr lang="en-GB" sz="900" dirty="0" err="1">
                  <a:cs typeface="Calibri"/>
                </a:rPr>
                <a:t>FileReadable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0755289-31C8-7953-51E8-B74A33419C48}"/>
                </a:ext>
              </a:extLst>
            </p:cNvPr>
            <p:cNvCxnSpPr>
              <a:cxnSpLocks/>
            </p:cNvCxnSpPr>
            <p:nvPr/>
          </p:nvCxnSpPr>
          <p:spPr>
            <a:xfrm>
              <a:off x="3770871" y="6192365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3140A2-0CB5-C4CB-B665-DFC17FF0F65A}"/>
                </a:ext>
              </a:extLst>
            </p:cNvPr>
            <p:cNvSpPr txBox="1"/>
            <p:nvPr/>
          </p:nvSpPr>
          <p:spPr>
            <a:xfrm>
              <a:off x="3774990" y="6261700"/>
              <a:ext cx="224481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cs typeface="Calibri"/>
                </a:rPr>
                <a:t>+ </a:t>
              </a:r>
              <a:r>
                <a:rPr lang="en-GB" sz="900" i="1" dirty="0">
                  <a:cs typeface="Calibri"/>
                </a:rPr>
                <a:t>load()</a:t>
              </a:r>
              <a:endParaRPr lang="en-US" i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6E0BEC-D053-8A16-6134-4080409A944E}"/>
              </a:ext>
            </a:extLst>
          </p:cNvPr>
          <p:cNvGrpSpPr/>
          <p:nvPr/>
        </p:nvGrpSpPr>
        <p:grpSpPr>
          <a:xfrm>
            <a:off x="4973595" y="5673773"/>
            <a:ext cx="2279134" cy="1127987"/>
            <a:chOff x="6301260" y="5485969"/>
            <a:chExt cx="2279134" cy="11279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2702B2-8D90-37D9-F0B8-2C5942F964F3}"/>
                </a:ext>
              </a:extLst>
            </p:cNvPr>
            <p:cNvSpPr/>
            <p:nvPr/>
          </p:nvSpPr>
          <p:spPr>
            <a:xfrm>
              <a:off x="6301260" y="5485969"/>
              <a:ext cx="2258540" cy="1127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C650494-D75E-B90F-D308-E98531728CEA}"/>
                </a:ext>
              </a:extLst>
            </p:cNvPr>
            <p:cNvCxnSpPr>
              <a:cxnSpLocks/>
            </p:cNvCxnSpPr>
            <p:nvPr/>
          </p:nvCxnSpPr>
          <p:spPr>
            <a:xfrm>
              <a:off x="6304006" y="5876581"/>
              <a:ext cx="2273644" cy="137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9B09D3-561F-0176-4385-08C65AD921BF}"/>
                </a:ext>
              </a:extLst>
            </p:cNvPr>
            <p:cNvSpPr txBox="1"/>
            <p:nvPr/>
          </p:nvSpPr>
          <p:spPr>
            <a:xfrm>
              <a:off x="6308125" y="5485969"/>
              <a:ext cx="224481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900" dirty="0">
                  <a:cs typeface="Calibri"/>
                </a:rPr>
                <a:t>&lt;&lt;Interface&gt;&gt;</a:t>
              </a:r>
            </a:p>
            <a:p>
              <a:pPr algn="ctr"/>
              <a:r>
                <a:rPr lang="en-GB" sz="900" dirty="0" err="1">
                  <a:cs typeface="Calibri"/>
                </a:rPr>
                <a:t>FileWritable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B164AD-5BF4-D368-409E-450D426B6049}"/>
                </a:ext>
              </a:extLst>
            </p:cNvPr>
            <p:cNvCxnSpPr>
              <a:cxnSpLocks/>
            </p:cNvCxnSpPr>
            <p:nvPr/>
          </p:nvCxnSpPr>
          <p:spPr>
            <a:xfrm>
              <a:off x="6310871" y="6192365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26CA438-2F1C-4B19-7D5C-B8F18CD4F872}"/>
                </a:ext>
              </a:extLst>
            </p:cNvPr>
            <p:cNvSpPr txBox="1"/>
            <p:nvPr/>
          </p:nvSpPr>
          <p:spPr>
            <a:xfrm>
              <a:off x="6335584" y="6261700"/>
              <a:ext cx="224481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cs typeface="Calibri"/>
                </a:rPr>
                <a:t>+ </a:t>
              </a:r>
              <a:r>
                <a:rPr lang="en-GB" sz="900" i="1" dirty="0">
                  <a:cs typeface="Calibri"/>
                </a:rPr>
                <a:t>write()</a:t>
              </a:r>
              <a:endParaRPr lang="en-US" i="1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068A1EB-13B8-B985-8E00-CD6C639DA993}"/>
              </a:ext>
            </a:extLst>
          </p:cNvPr>
          <p:cNvSpPr txBox="1"/>
          <p:nvPr/>
        </p:nvSpPr>
        <p:spPr>
          <a:xfrm>
            <a:off x="807485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UserStorage</a:t>
            </a:r>
            <a:endParaRPr lang="en-US" sz="3200" dirty="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CCF6BB-9DB0-7AC2-CF1A-FBF93C645B19}"/>
              </a:ext>
            </a:extLst>
          </p:cNvPr>
          <p:cNvSpPr txBox="1"/>
          <p:nvPr/>
        </p:nvSpPr>
        <p:spPr>
          <a:xfrm>
            <a:off x="3567161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MealStorage</a:t>
            </a:r>
            <a:endParaRPr lang="en-US" sz="1200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C61495-1545-A28B-F01A-B9FF6080E893}"/>
              </a:ext>
            </a:extLst>
          </p:cNvPr>
          <p:cNvSpPr txBox="1"/>
          <p:nvPr/>
        </p:nvSpPr>
        <p:spPr>
          <a:xfrm>
            <a:off x="6429809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FoodStorage</a:t>
            </a:r>
            <a:endParaRPr lang="en-US" sz="1200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ECC6BF-1F6A-20AC-F5E8-E4C1D5F7AC33}"/>
              </a:ext>
            </a:extLst>
          </p:cNvPr>
          <p:cNvSpPr txBox="1"/>
          <p:nvPr/>
        </p:nvSpPr>
        <p:spPr>
          <a:xfrm>
            <a:off x="9052187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ExerciseStorage</a:t>
            </a:r>
            <a:endParaRPr lang="en-US" sz="1200" dirty="0" err="1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CCD4FB-62DC-1186-2B44-A7E4EF9C5AEF}"/>
              </a:ext>
            </a:extLst>
          </p:cNvPr>
          <p:cNvCxnSpPr>
            <a:cxnSpLocks/>
          </p:cNvCxnSpPr>
          <p:nvPr/>
        </p:nvCxnSpPr>
        <p:spPr>
          <a:xfrm>
            <a:off x="3569906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464E6D-9EC4-280A-7953-A55B2A72D97E}"/>
              </a:ext>
            </a:extLst>
          </p:cNvPr>
          <p:cNvCxnSpPr>
            <a:cxnSpLocks/>
          </p:cNvCxnSpPr>
          <p:nvPr/>
        </p:nvCxnSpPr>
        <p:spPr>
          <a:xfrm>
            <a:off x="803365" y="2234515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D07530-1B7D-EF98-1AD3-EC6429614AC3}"/>
              </a:ext>
            </a:extLst>
          </p:cNvPr>
          <p:cNvCxnSpPr>
            <a:cxnSpLocks/>
          </p:cNvCxnSpPr>
          <p:nvPr/>
        </p:nvCxnSpPr>
        <p:spPr>
          <a:xfrm>
            <a:off x="6432554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2CB8F96-4AC2-E27E-DFA0-C714C56F8DA3}"/>
              </a:ext>
            </a:extLst>
          </p:cNvPr>
          <p:cNvCxnSpPr>
            <a:cxnSpLocks/>
          </p:cNvCxnSpPr>
          <p:nvPr/>
        </p:nvCxnSpPr>
        <p:spPr>
          <a:xfrm>
            <a:off x="9054933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90A625-D4DB-B741-D63C-C9E989F7F9E4}"/>
              </a:ext>
            </a:extLst>
          </p:cNvPr>
          <p:cNvSpPr txBox="1"/>
          <p:nvPr/>
        </p:nvSpPr>
        <p:spPr>
          <a:xfrm>
            <a:off x="807484" y="2283256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- User </a:t>
            </a:r>
            <a:r>
              <a:rPr lang="en-GB" sz="900" dirty="0" err="1">
                <a:cs typeface="Calibri"/>
              </a:rPr>
              <a:t>user</a:t>
            </a:r>
            <a:endParaRPr lang="en-GB" sz="900" u="sng" dirty="0">
              <a:cs typeface="Calibri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BF32FB-16B5-ACC8-98D9-1DBF9A95EF7E}"/>
              </a:ext>
            </a:extLst>
          </p:cNvPr>
          <p:cNvCxnSpPr>
            <a:cxnSpLocks/>
          </p:cNvCxnSpPr>
          <p:nvPr/>
        </p:nvCxnSpPr>
        <p:spPr>
          <a:xfrm>
            <a:off x="810230" y="2721920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C66AFF-618C-2674-AC28-5A6A934095EF}"/>
              </a:ext>
            </a:extLst>
          </p:cNvPr>
          <p:cNvSpPr txBox="1"/>
          <p:nvPr/>
        </p:nvSpPr>
        <p:spPr>
          <a:xfrm>
            <a:off x="793755" y="2791255"/>
            <a:ext cx="22448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updateUser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getUser</a:t>
            </a:r>
            <a:r>
              <a:rPr lang="en-GB" sz="900" dirty="0">
                <a:cs typeface="Calibri"/>
              </a:rPr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6E86C7-D2B7-DB7B-EBC4-2D80A5697664}"/>
              </a:ext>
            </a:extLst>
          </p:cNvPr>
          <p:cNvSpPr txBox="1"/>
          <p:nvPr/>
        </p:nvSpPr>
        <p:spPr>
          <a:xfrm>
            <a:off x="3580889" y="2235202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ea typeface="+mn-lt"/>
                <a:cs typeface="+mn-lt"/>
              </a:rPr>
              <a:t>- 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&lt;Meal&gt; meals;</a:t>
            </a:r>
            <a:endParaRPr lang="en-US">
              <a:cs typeface="Calibri" panose="020F0502020204030204"/>
            </a:endParaRPr>
          </a:p>
          <a:p>
            <a:r>
              <a:rPr lang="en-GB" sz="900" dirty="0">
                <a:ea typeface="+mn-lt"/>
                <a:cs typeface="+mn-lt"/>
              </a:rPr>
              <a:t>- </a:t>
            </a:r>
            <a:r>
              <a:rPr lang="en-GB" sz="900" dirty="0" err="1">
                <a:ea typeface="+mn-lt"/>
                <a:cs typeface="+mn-lt"/>
              </a:rPr>
              <a:t>FoodStorage</a:t>
            </a:r>
            <a:r>
              <a:rPr lang="en-GB" sz="900" dirty="0">
                <a:ea typeface="+mn-lt"/>
                <a:cs typeface="+mn-lt"/>
              </a:rPr>
              <a:t> </a:t>
            </a:r>
            <a:r>
              <a:rPr lang="en-GB" sz="900" dirty="0" err="1">
                <a:ea typeface="+mn-lt"/>
                <a:cs typeface="+mn-lt"/>
              </a:rPr>
              <a:t>foodStorage</a:t>
            </a:r>
            <a:r>
              <a:rPr lang="en-GB" sz="900" dirty="0">
                <a:ea typeface="+mn-lt"/>
                <a:cs typeface="+mn-lt"/>
              </a:rPr>
              <a:t>;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D35362-F0E9-BD01-75A8-BC746DBCCD0F}"/>
              </a:ext>
            </a:extLst>
          </p:cNvPr>
          <p:cNvSpPr txBox="1"/>
          <p:nvPr/>
        </p:nvSpPr>
        <p:spPr>
          <a:xfrm>
            <a:off x="3567160" y="2818714"/>
            <a:ext cx="2244810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 </a:t>
            </a:r>
            <a:r>
              <a:rPr lang="en-GB" sz="900" dirty="0" err="1">
                <a:cs typeface="Calibri"/>
              </a:rPr>
              <a:t>saveMeal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 </a:t>
            </a:r>
            <a:r>
              <a:rPr lang="en-GB" sz="900" dirty="0" err="1">
                <a:cs typeface="Calibri"/>
              </a:rPr>
              <a:t>resetStorage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getMealCount</a:t>
            </a:r>
            <a:r>
              <a:rPr lang="en-GB" sz="900" dirty="0">
                <a:cs typeface="Calibri"/>
              </a:rPr>
              <a:t>(): int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getMeals</a:t>
            </a:r>
            <a:r>
              <a:rPr lang="en-GB" sz="900" dirty="0">
                <a:cs typeface="Calibri"/>
              </a:rPr>
              <a:t>(): </a:t>
            </a:r>
            <a:r>
              <a:rPr lang="en-GB" sz="900" dirty="0" err="1">
                <a:cs typeface="Calibri"/>
              </a:rPr>
              <a:t>ArrayList</a:t>
            </a:r>
            <a:r>
              <a:rPr lang="en-GB" sz="900" dirty="0">
                <a:cs typeface="Calibri"/>
              </a:rPr>
              <a:t>&lt;Meal&gt;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getMealByDate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LocalDate</a:t>
            </a:r>
            <a:r>
              <a:rPr lang="en-GB" sz="900" dirty="0">
                <a:cs typeface="Calibri"/>
              </a:rPr>
              <a:t>): </a:t>
            </a:r>
            <a:r>
              <a:rPr lang="en-GB" sz="900" dirty="0">
                <a:ea typeface="+mn-lt"/>
                <a:cs typeface="+mn-lt"/>
              </a:rPr>
              <a:t>List&lt;Meal&gt;</a:t>
            </a:r>
            <a:endParaRPr lang="en-GB" sz="900" dirty="0">
              <a:cs typeface="Calibri"/>
            </a:endParaRP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getMealById</a:t>
            </a:r>
            <a:r>
              <a:rPr lang="en-GB" sz="900" dirty="0">
                <a:cs typeface="Calibri"/>
              </a:rPr>
              <a:t>(int): Meal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deleteMeal</a:t>
            </a:r>
            <a:r>
              <a:rPr lang="en-GB" sz="900" dirty="0">
                <a:cs typeface="Calibri"/>
              </a:rPr>
              <a:t>(int): Meal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C62CE7-95C0-4F73-F3E7-C3A27DA83CC2}"/>
              </a:ext>
            </a:extLst>
          </p:cNvPr>
          <p:cNvCxnSpPr>
            <a:cxnSpLocks/>
          </p:cNvCxnSpPr>
          <p:nvPr/>
        </p:nvCxnSpPr>
        <p:spPr>
          <a:xfrm>
            <a:off x="3563041" y="2721921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C00CDB-9BC6-01BD-BD29-288945546EFD}"/>
              </a:ext>
            </a:extLst>
          </p:cNvPr>
          <p:cNvSpPr txBox="1"/>
          <p:nvPr/>
        </p:nvSpPr>
        <p:spPr>
          <a:xfrm>
            <a:off x="6450402" y="2317580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ea typeface="+mn-lt"/>
                <a:cs typeface="+mn-lt"/>
              </a:rPr>
              <a:t>- 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&lt;Food&gt; foods;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8B82B1-7C34-70BC-087A-ECD2E7B69920}"/>
              </a:ext>
            </a:extLst>
          </p:cNvPr>
          <p:cNvSpPr txBox="1"/>
          <p:nvPr/>
        </p:nvSpPr>
        <p:spPr>
          <a:xfrm>
            <a:off x="6436673" y="2825580"/>
            <a:ext cx="22448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getFoodCount</a:t>
            </a:r>
            <a:r>
              <a:rPr lang="en-GB" sz="900" dirty="0">
                <a:cs typeface="Calibri"/>
              </a:rPr>
              <a:t>(): int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getFoods</a:t>
            </a:r>
            <a:r>
              <a:rPr lang="en-GB" sz="900" dirty="0">
                <a:cs typeface="Calibri"/>
              </a:rPr>
              <a:t>(): </a:t>
            </a:r>
            <a:r>
              <a:rPr lang="en-GB" sz="900" dirty="0" err="1">
                <a:cs typeface="Calibri"/>
              </a:rPr>
              <a:t>ArrayList</a:t>
            </a:r>
            <a:r>
              <a:rPr lang="en-GB" sz="900" dirty="0">
                <a:cs typeface="Calibri"/>
              </a:rPr>
              <a:t>&lt;Food&gt;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getFoodById</a:t>
            </a:r>
            <a:r>
              <a:rPr lang="en-GB" sz="900" dirty="0">
                <a:cs typeface="Calibri"/>
              </a:rPr>
              <a:t>(int): Food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getFoodByName</a:t>
            </a:r>
            <a:r>
              <a:rPr lang="en-GB" sz="900" dirty="0">
                <a:cs typeface="Calibri"/>
              </a:rPr>
              <a:t>(String): </a:t>
            </a:r>
            <a:r>
              <a:rPr lang="en-GB" sz="900" dirty="0">
                <a:ea typeface="+mn-lt"/>
                <a:cs typeface="+mn-lt"/>
              </a:rPr>
              <a:t>List&lt;Food&gt;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getFoodByCalories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float,float</a:t>
            </a:r>
            <a:r>
              <a:rPr lang="en-GB" sz="900" dirty="0">
                <a:cs typeface="Calibri"/>
              </a:rPr>
              <a:t>): </a:t>
            </a:r>
            <a:r>
              <a:rPr lang="en-GB" sz="900" dirty="0">
                <a:ea typeface="+mn-lt"/>
                <a:cs typeface="+mn-lt"/>
              </a:rPr>
              <a:t>List&lt;Food&gt;</a:t>
            </a:r>
            <a:endParaRPr lang="en-GB" sz="900" dirty="0">
              <a:cs typeface="Calibri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456AEC-5340-D422-1697-00EA6AB985B7}"/>
              </a:ext>
            </a:extLst>
          </p:cNvPr>
          <p:cNvCxnSpPr>
            <a:cxnSpLocks/>
          </p:cNvCxnSpPr>
          <p:nvPr/>
        </p:nvCxnSpPr>
        <p:spPr>
          <a:xfrm>
            <a:off x="6432554" y="272878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94BBE52-1BC1-80E0-56F3-66F17E31B4D6}"/>
              </a:ext>
            </a:extLst>
          </p:cNvPr>
          <p:cNvSpPr txBox="1"/>
          <p:nvPr/>
        </p:nvSpPr>
        <p:spPr>
          <a:xfrm>
            <a:off x="9072781" y="2338174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- 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&lt;Exercise&gt; exercises</a:t>
            </a:r>
            <a:endParaRPr lang="en-GB" sz="900" i="1" dirty="0"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187BF9-B174-F953-D0B4-3C9A15CDAC84}"/>
              </a:ext>
            </a:extLst>
          </p:cNvPr>
          <p:cNvSpPr txBox="1"/>
          <p:nvPr/>
        </p:nvSpPr>
        <p:spPr>
          <a:xfrm>
            <a:off x="9059052" y="2846174"/>
            <a:ext cx="22448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saveExercise</a:t>
            </a:r>
            <a:r>
              <a:rPr lang="en-GB" sz="900" dirty="0">
                <a:cs typeface="Calibri"/>
              </a:rPr>
              <a:t>(Exercise)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resetStorage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getExercise</a:t>
            </a:r>
            <a:r>
              <a:rPr lang="en-GB" sz="900" dirty="0">
                <a:cs typeface="Calibri"/>
              </a:rPr>
              <a:t>(): 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&lt;Exercise&gt;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getExerciseByDate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LocalDate</a:t>
            </a:r>
            <a:r>
              <a:rPr lang="en-GB" sz="900" dirty="0">
                <a:cs typeface="Calibri"/>
              </a:rPr>
              <a:t>):</a:t>
            </a:r>
            <a:endParaRPr lang="en-GB" dirty="0">
              <a:ea typeface="+mn-lt"/>
              <a:cs typeface="+mn-lt"/>
            </a:endParaRPr>
          </a:p>
          <a:p>
            <a:r>
              <a:rPr lang="en-GB" sz="900" dirty="0">
                <a:ea typeface="+mn-lt"/>
                <a:cs typeface="+mn-lt"/>
              </a:rPr>
              <a:t>      List&lt;Exercise&gt;</a:t>
            </a:r>
            <a:endParaRPr lang="en-GB" dirty="0">
              <a:cs typeface="Calibri"/>
            </a:endParaRPr>
          </a:p>
          <a:p>
            <a:endParaRPr lang="en-GB" sz="900" dirty="0">
              <a:cs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AC4147B-A488-C701-5A41-91259BA8B14B}"/>
              </a:ext>
            </a:extLst>
          </p:cNvPr>
          <p:cNvCxnSpPr>
            <a:cxnSpLocks/>
          </p:cNvCxnSpPr>
          <p:nvPr/>
        </p:nvCxnSpPr>
        <p:spPr>
          <a:xfrm>
            <a:off x="9054933" y="2749380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8DF7A9-DC71-D829-C81A-49447CDA88DE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rot="5400000" flipH="1" flipV="1">
            <a:off x="3796231" y="-501173"/>
            <a:ext cx="513061" cy="42594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750B924-284A-A452-E4B3-AF59571B32C0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5179500" y="882097"/>
            <a:ext cx="513062" cy="14929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6AD412E-92A1-6CEC-A098-AF1810427967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rot="16200000" flipV="1">
            <a:off x="6610825" y="943702"/>
            <a:ext cx="513062" cy="13697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EB622A-8BE7-8E71-191E-C7AA2934504F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7918582" y="-364054"/>
            <a:ext cx="513061" cy="39852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30FD687-268C-831E-2C97-C1FE770B1E19}"/>
              </a:ext>
            </a:extLst>
          </p:cNvPr>
          <p:cNvSpPr/>
          <p:nvPr/>
        </p:nvSpPr>
        <p:spPr>
          <a:xfrm>
            <a:off x="6112477" y="1375121"/>
            <a:ext cx="144162" cy="1598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6E57530-9867-6E63-3944-6C100C98B12B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3072648" y="3099901"/>
            <a:ext cx="744461" cy="3043704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39433A1-DDCA-7FA1-3FB1-57B25C1CB346}"/>
              </a:ext>
            </a:extLst>
          </p:cNvPr>
          <p:cNvSpPr/>
          <p:nvPr/>
        </p:nvSpPr>
        <p:spPr>
          <a:xfrm rot="5568201">
            <a:off x="4728168" y="4861621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C680C9-B5BD-7451-5583-666554036528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2386420" y="3786129"/>
            <a:ext cx="2130646" cy="3057434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A092ADC-846A-61F7-E82F-2CDCC816360F}"/>
              </a:ext>
            </a:extLst>
          </p:cNvPr>
          <p:cNvSpPr/>
          <p:nvPr/>
        </p:nvSpPr>
        <p:spPr>
          <a:xfrm rot="5568201">
            <a:off x="4728167" y="6252655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E8CE57-DB95-FBE4-2387-0FE3065ADE0A}"/>
              </a:ext>
            </a:extLst>
          </p:cNvPr>
          <p:cNvCxnSpPr/>
          <p:nvPr/>
        </p:nvCxnSpPr>
        <p:spPr>
          <a:xfrm>
            <a:off x="4143375" y="4249521"/>
            <a:ext cx="0" cy="73961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777C20-6CA3-1DD6-B8E5-7A17F62E92C6}"/>
              </a:ext>
            </a:extLst>
          </p:cNvPr>
          <p:cNvCxnSpPr>
            <a:cxnSpLocks/>
          </p:cNvCxnSpPr>
          <p:nvPr/>
        </p:nvCxnSpPr>
        <p:spPr>
          <a:xfrm>
            <a:off x="3838575" y="4249521"/>
            <a:ext cx="0" cy="213064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F8BC311-15B6-62BD-8160-B473612F57C2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7616366" y="3872157"/>
            <a:ext cx="2173999" cy="2928727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21FD2CD-6AA7-D261-FDC3-D763056DA2F6}"/>
              </a:ext>
            </a:extLst>
          </p:cNvPr>
          <p:cNvSpPr/>
          <p:nvPr/>
        </p:nvSpPr>
        <p:spPr>
          <a:xfrm rot="16368201">
            <a:off x="7239352" y="6300853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030BD8D-0EDB-B9F4-0709-34F80FE193B8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8302594" y="3172199"/>
            <a:ext cx="787812" cy="2942457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2B3897D6-F6D7-A032-6DCB-4E357785BFE7}"/>
              </a:ext>
            </a:extLst>
          </p:cNvPr>
          <p:cNvSpPr/>
          <p:nvPr/>
        </p:nvSpPr>
        <p:spPr>
          <a:xfrm rot="16368201">
            <a:off x="7239353" y="4909819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7EA8E4-8EE9-121D-CE5B-8BBFBD1FD35B}"/>
              </a:ext>
            </a:extLst>
          </p:cNvPr>
          <p:cNvCxnSpPr>
            <a:cxnSpLocks/>
          </p:cNvCxnSpPr>
          <p:nvPr/>
        </p:nvCxnSpPr>
        <p:spPr>
          <a:xfrm>
            <a:off x="8367155" y="4270115"/>
            <a:ext cx="0" cy="76721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AddMealCommand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203725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182087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:AddMealCommand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1925912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1B78F-E3F6-2F68-A01D-B3205F0D24E4}"/>
              </a:ext>
            </a:extLst>
          </p:cNvPr>
          <p:cNvCxnSpPr>
            <a:cxnSpLocks/>
          </p:cNvCxnSpPr>
          <p:nvPr/>
        </p:nvCxnSpPr>
        <p:spPr>
          <a:xfrm flipV="1">
            <a:off x="3310286" y="4790611"/>
            <a:ext cx="2320916" cy="129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>
            <a:off x="9869335" y="3366160"/>
            <a:ext cx="32169" cy="3567728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7095299" y="3717070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3299622" y="6532104"/>
            <a:ext cx="6531700" cy="1481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11537" y="6014231"/>
            <a:ext cx="4371874" cy="101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E91255-082A-CB27-CC08-FA871AF0E156}"/>
              </a:ext>
            </a:extLst>
          </p:cNvPr>
          <p:cNvGrpSpPr/>
          <p:nvPr/>
        </p:nvGrpSpPr>
        <p:grpSpPr>
          <a:xfrm>
            <a:off x="2100379" y="2486039"/>
            <a:ext cx="2807474" cy="2106088"/>
            <a:chOff x="2086914" y="2702718"/>
            <a:chExt cx="9483503" cy="3317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466C60-B9BF-355D-E9F3-739C20F0DD0E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0B4B3B-DD0C-B128-058F-5592D15B0E97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F0744-849F-8572-19D4-EF9C45D56307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048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10095C-58E8-7F1A-1F22-AE45CCBF41EE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182165"/>
            <a:ext cx="172356" cy="466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>
            <a:off x="7754676" y="3964708"/>
            <a:ext cx="18833" cy="2842515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6078697" y="4940067"/>
            <a:ext cx="18832" cy="187388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5636942" y="4674001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7668325" y="5401909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9563128" y="3120419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4B35-7911-AFD1-0ABB-47DAAF364FE6}"/>
              </a:ext>
            </a:extLst>
          </p:cNvPr>
          <p:cNvSpPr txBox="1"/>
          <p:nvPr/>
        </p:nvSpPr>
        <p:spPr>
          <a:xfrm>
            <a:off x="2042483" y="2802036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 == full command]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CF8B9-EE83-9E06-067D-E80AAF49BCDE}"/>
              </a:ext>
            </a:extLst>
          </p:cNvPr>
          <p:cNvSpPr txBox="1"/>
          <p:nvPr/>
        </p:nvSpPr>
        <p:spPr>
          <a:xfrm>
            <a:off x="2099349" y="3541289"/>
            <a:ext cx="9057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"add"]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3930A-E404-12CF-DAE6-C13C08DA8B64}"/>
              </a:ext>
            </a:extLst>
          </p:cNvPr>
          <p:cNvSpPr/>
          <p:nvPr/>
        </p:nvSpPr>
        <p:spPr>
          <a:xfrm>
            <a:off x="3237970" y="2803062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8E21F6-2CEB-69D6-6786-AF1C3F5F8E40}"/>
              </a:ext>
            </a:extLst>
          </p:cNvPr>
          <p:cNvGrpSpPr/>
          <p:nvPr/>
        </p:nvGrpSpPr>
        <p:grpSpPr>
          <a:xfrm>
            <a:off x="3328539" y="2665302"/>
            <a:ext cx="310011" cy="451629"/>
            <a:chOff x="3328538" y="4086943"/>
            <a:chExt cx="310011" cy="45162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0A32FD-EBFF-15B2-149F-BF261158BD81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082DDF-8342-A52D-A420-57AB23311AB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E1421C-83D1-E9C0-B37E-C12DFEBDD2ED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B9561-8BC3-51B4-9226-06F349F87BBB}"/>
              </a:ext>
            </a:extLst>
          </p:cNvPr>
          <p:cNvSpPr txBox="1"/>
          <p:nvPr/>
        </p:nvSpPr>
        <p:spPr>
          <a:xfrm>
            <a:off x="3557080" y="2483192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getDetails()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EFA94D-72FD-E198-88D7-357887E73BBF}"/>
              </a:ext>
            </a:extLst>
          </p:cNvPr>
          <p:cNvSpPr/>
          <p:nvPr/>
        </p:nvSpPr>
        <p:spPr>
          <a:xfrm>
            <a:off x="3220910" y="3877823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00B740-F29E-F6C9-3723-2D1B90108ADA}"/>
              </a:ext>
            </a:extLst>
          </p:cNvPr>
          <p:cNvGrpSpPr/>
          <p:nvPr/>
        </p:nvGrpSpPr>
        <p:grpSpPr>
          <a:xfrm>
            <a:off x="3311478" y="3740063"/>
            <a:ext cx="310011" cy="451629"/>
            <a:chOff x="3328538" y="4086943"/>
            <a:chExt cx="310011" cy="451629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FA46451-D0DC-9704-8918-D227ACAAE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6778CE4-0963-3B79-3B43-A7652B43B62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56C92D8-EB6F-A5A3-C36C-12137B822458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C4FF92-C034-D2D8-9315-E9BCFA658961}"/>
              </a:ext>
            </a:extLst>
          </p:cNvPr>
          <p:cNvSpPr txBox="1"/>
          <p:nvPr/>
        </p:nvSpPr>
        <p:spPr>
          <a:xfrm>
            <a:off x="3466096" y="3478340"/>
            <a:ext cx="129481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parseCommand()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D9C796-61E0-F237-750C-D0ECD8482F38}"/>
              </a:ext>
            </a:extLst>
          </p:cNvPr>
          <p:cNvSpPr/>
          <p:nvPr/>
        </p:nvSpPr>
        <p:spPr>
          <a:xfrm>
            <a:off x="5962356" y="4895805"/>
            <a:ext cx="201295" cy="28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92CBB2-FED4-6ADB-0409-03A06F554BCC}"/>
              </a:ext>
            </a:extLst>
          </p:cNvPr>
          <p:cNvSpPr txBox="1"/>
          <p:nvPr/>
        </p:nvSpPr>
        <p:spPr>
          <a:xfrm>
            <a:off x="3983572" y="4564474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new Meal()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755B69-80B5-1F02-E486-865A0C44885B}"/>
              </a:ext>
            </a:extLst>
          </p:cNvPr>
          <p:cNvCxnSpPr>
            <a:cxnSpLocks/>
          </p:cNvCxnSpPr>
          <p:nvPr/>
        </p:nvCxnSpPr>
        <p:spPr>
          <a:xfrm flipH="1">
            <a:off x="3316682" y="5167327"/>
            <a:ext cx="2647777" cy="34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DD9B35-5035-BD6E-00F8-A78D818DEADE}"/>
              </a:ext>
            </a:extLst>
          </p:cNvPr>
          <p:cNvSpPr txBox="1"/>
          <p:nvPr/>
        </p:nvSpPr>
        <p:spPr>
          <a:xfrm>
            <a:off x="4154169" y="4928414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meal :Meal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8BBB13-8CEF-3F4D-F799-97F7956EDC99}"/>
              </a:ext>
            </a:extLst>
          </p:cNvPr>
          <p:cNvCxnSpPr>
            <a:cxnSpLocks/>
          </p:cNvCxnSpPr>
          <p:nvPr/>
        </p:nvCxnSpPr>
        <p:spPr>
          <a:xfrm flipV="1">
            <a:off x="3321660" y="5410447"/>
            <a:ext cx="4351019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39DED13-C95B-179E-AE9A-43420895CD05}"/>
              </a:ext>
            </a:extLst>
          </p:cNvPr>
          <p:cNvSpPr txBox="1"/>
          <p:nvPr/>
        </p:nvSpPr>
        <p:spPr>
          <a:xfrm>
            <a:off x="6167216" y="5201369"/>
            <a:ext cx="122089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saveMeal(meal)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02C280-B0A8-6621-9501-3CEF6508B53F}"/>
              </a:ext>
            </a:extLst>
          </p:cNvPr>
          <p:cNvCxnSpPr>
            <a:cxnSpLocks/>
          </p:cNvCxnSpPr>
          <p:nvPr/>
        </p:nvCxnSpPr>
        <p:spPr>
          <a:xfrm flipV="1">
            <a:off x="3310287" y="6115580"/>
            <a:ext cx="6500541" cy="1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56C813-EE23-EE81-908F-A7FE01D76566}"/>
              </a:ext>
            </a:extLst>
          </p:cNvPr>
          <p:cNvSpPr/>
          <p:nvPr/>
        </p:nvSpPr>
        <p:spPr>
          <a:xfrm>
            <a:off x="9800789" y="6084298"/>
            <a:ext cx="167176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A9C370-9C26-937E-6B45-DC130409E7BE}"/>
              </a:ext>
            </a:extLst>
          </p:cNvPr>
          <p:cNvSpPr txBox="1"/>
          <p:nvPr/>
        </p:nvSpPr>
        <p:spPr>
          <a:xfrm>
            <a:off x="7839064" y="5866697"/>
            <a:ext cx="193171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printNewMealAdded(meal)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ListCommand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>
            <a:cxnSpLocks/>
          </p:cNvCxnSpPr>
          <p:nvPr/>
        </p:nvCxnSpPr>
        <p:spPr>
          <a:xfrm flipH="1">
            <a:off x="1371937" y="2203725"/>
            <a:ext cx="12139" cy="449386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414374" y="2336774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ListCommand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1925912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E91255-082A-CB27-CC08-FA871AF0E156}"/>
              </a:ext>
            </a:extLst>
          </p:cNvPr>
          <p:cNvGrpSpPr/>
          <p:nvPr/>
        </p:nvGrpSpPr>
        <p:grpSpPr>
          <a:xfrm>
            <a:off x="2111664" y="2486038"/>
            <a:ext cx="9513436" cy="4211553"/>
            <a:chOff x="2099378" y="2702718"/>
            <a:chExt cx="9504182" cy="3317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466C60-B9BF-355D-E9F3-739C20F0DD0E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0B4B3B-DD0C-B128-058F-5592D15B0E97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F0744-849F-8572-19D4-EF9C45D56307}"/>
                  </a:ext>
                </a:extLst>
              </p:cNvPr>
              <p:cNvSpPr txBox="1"/>
              <p:nvPr/>
            </p:nvSpPr>
            <p:spPr>
              <a:xfrm>
                <a:off x="3234908" y="2893218"/>
                <a:ext cx="566802" cy="2024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10095C-58E8-7F1A-1F22-AE45CCBF41EE}"/>
                </a:ext>
              </a:extLst>
            </p:cNvPr>
            <p:cNvCxnSpPr>
              <a:cxnSpLocks/>
            </p:cNvCxnSpPr>
            <p:nvPr/>
          </p:nvCxnSpPr>
          <p:spPr>
            <a:xfrm>
              <a:off x="2132523" y="3930922"/>
              <a:ext cx="9471037" cy="0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182165"/>
            <a:ext cx="172356" cy="466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4B35-7911-AFD1-0ABB-47DAAF364FE6}"/>
              </a:ext>
            </a:extLst>
          </p:cNvPr>
          <p:cNvSpPr txBox="1"/>
          <p:nvPr/>
        </p:nvSpPr>
        <p:spPr>
          <a:xfrm>
            <a:off x="2042483" y="2802036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 == “list meals”]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CF8B9-EE83-9E06-067D-E80AAF49BCDE}"/>
              </a:ext>
            </a:extLst>
          </p:cNvPr>
          <p:cNvSpPr txBox="1"/>
          <p:nvPr/>
        </p:nvSpPr>
        <p:spPr>
          <a:xfrm>
            <a:off x="2144841" y="4104124"/>
            <a:ext cx="905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“list exercises"]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A38489-970F-60C6-4819-A6E9B2247BE9}"/>
              </a:ext>
            </a:extLst>
          </p:cNvPr>
          <p:cNvCxnSpPr>
            <a:cxnSpLocks/>
          </p:cNvCxnSpPr>
          <p:nvPr/>
        </p:nvCxnSpPr>
        <p:spPr>
          <a:xfrm>
            <a:off x="2102430" y="5328873"/>
            <a:ext cx="9487722" cy="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380AF-9E7C-9E55-8395-B3C8BBA08C85}"/>
              </a:ext>
            </a:extLst>
          </p:cNvPr>
          <p:cNvSpPr/>
          <p:nvPr/>
        </p:nvSpPr>
        <p:spPr>
          <a:xfrm>
            <a:off x="6157545" y="1679455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8689B-0366-5070-D91B-3E57D4A1E73C}"/>
              </a:ext>
            </a:extLst>
          </p:cNvPr>
          <p:cNvSpPr txBox="1"/>
          <p:nvPr/>
        </p:nvSpPr>
        <p:spPr>
          <a:xfrm>
            <a:off x="2178000" y="5430135"/>
            <a:ext cx="905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“list foods"]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61FDDD-537C-1EBF-865F-5E62A569FA7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5899" y="1928221"/>
            <a:ext cx="0" cy="492417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9853200-F7C8-852C-1CF4-4E5911D82C83}"/>
              </a:ext>
            </a:extLst>
          </p:cNvPr>
          <p:cNvSpPr/>
          <p:nvPr/>
        </p:nvSpPr>
        <p:spPr>
          <a:xfrm>
            <a:off x="6382310" y="2676603"/>
            <a:ext cx="188132" cy="124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0CF557-F088-D57C-FA6E-E1E25008C5D4}"/>
              </a:ext>
            </a:extLst>
          </p:cNvPr>
          <p:cNvSpPr/>
          <p:nvPr/>
        </p:nvSpPr>
        <p:spPr>
          <a:xfrm>
            <a:off x="6382311" y="4128407"/>
            <a:ext cx="150916" cy="115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328A0-59E2-F73B-C1B2-2174DD5184AF}"/>
              </a:ext>
            </a:extLst>
          </p:cNvPr>
          <p:cNvSpPr/>
          <p:nvPr/>
        </p:nvSpPr>
        <p:spPr>
          <a:xfrm>
            <a:off x="6382310" y="5421849"/>
            <a:ext cx="172356" cy="126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7A9D73-FEEA-97DB-6F48-2CC76348F2E6}"/>
              </a:ext>
            </a:extLst>
          </p:cNvPr>
          <p:cNvCxnSpPr>
            <a:cxnSpLocks/>
          </p:cNvCxnSpPr>
          <p:nvPr/>
        </p:nvCxnSpPr>
        <p:spPr>
          <a:xfrm>
            <a:off x="3320943" y="2937775"/>
            <a:ext cx="3061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C2F533E-66F7-1773-8E44-C23CA84B636B}"/>
              </a:ext>
            </a:extLst>
          </p:cNvPr>
          <p:cNvSpPr txBox="1"/>
          <p:nvPr/>
        </p:nvSpPr>
        <p:spPr>
          <a:xfrm>
            <a:off x="3798349" y="2630040"/>
            <a:ext cx="22708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printAllMeals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MealStorage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976B61-E3FB-7843-8B34-EBA15E5C2291}"/>
              </a:ext>
            </a:extLst>
          </p:cNvPr>
          <p:cNvCxnSpPr>
            <a:cxnSpLocks/>
          </p:cNvCxnSpPr>
          <p:nvPr/>
        </p:nvCxnSpPr>
        <p:spPr>
          <a:xfrm>
            <a:off x="3328150" y="4279137"/>
            <a:ext cx="3061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315888-D7E4-9726-0665-EFDB02FF15A3}"/>
              </a:ext>
            </a:extLst>
          </p:cNvPr>
          <p:cNvSpPr txBox="1"/>
          <p:nvPr/>
        </p:nvSpPr>
        <p:spPr>
          <a:xfrm>
            <a:off x="3817599" y="5281223"/>
            <a:ext cx="22708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printAllFoods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FoodStorage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B98870-9F27-A760-A29E-A11163159A96}"/>
              </a:ext>
            </a:extLst>
          </p:cNvPr>
          <p:cNvCxnSpPr>
            <a:cxnSpLocks/>
          </p:cNvCxnSpPr>
          <p:nvPr/>
        </p:nvCxnSpPr>
        <p:spPr>
          <a:xfrm>
            <a:off x="3375832" y="5578748"/>
            <a:ext cx="30448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F19B58-0C1F-1CF2-A892-265FB1DB77CB}"/>
              </a:ext>
            </a:extLst>
          </p:cNvPr>
          <p:cNvSpPr txBox="1"/>
          <p:nvPr/>
        </p:nvSpPr>
        <p:spPr>
          <a:xfrm>
            <a:off x="3769917" y="4031775"/>
            <a:ext cx="23548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printAllExercises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ExerciseStorage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263E8A-7789-8D66-19D2-BC1D91777038}"/>
              </a:ext>
            </a:extLst>
          </p:cNvPr>
          <p:cNvSpPr/>
          <p:nvPr/>
        </p:nvSpPr>
        <p:spPr>
          <a:xfrm>
            <a:off x="7264177" y="1679114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67AA9C-E981-C7CD-4FB5-8EA5EDECAE24}"/>
              </a:ext>
            </a:extLst>
          </p:cNvPr>
          <p:cNvCxnSpPr>
            <a:cxnSpLocks/>
          </p:cNvCxnSpPr>
          <p:nvPr/>
        </p:nvCxnSpPr>
        <p:spPr>
          <a:xfrm>
            <a:off x="7923554" y="1926752"/>
            <a:ext cx="59050" cy="480522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98B39-1E87-74BA-DE95-5C7E70BFC224}"/>
              </a:ext>
            </a:extLst>
          </p:cNvPr>
          <p:cNvSpPr/>
          <p:nvPr/>
        </p:nvSpPr>
        <p:spPr>
          <a:xfrm>
            <a:off x="7849380" y="2967070"/>
            <a:ext cx="188132" cy="92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0CF471-45DB-A614-3831-9DEDC30ABF3D}"/>
              </a:ext>
            </a:extLst>
          </p:cNvPr>
          <p:cNvSpPr/>
          <p:nvPr/>
        </p:nvSpPr>
        <p:spPr>
          <a:xfrm>
            <a:off x="8697446" y="1679114"/>
            <a:ext cx="1428875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ExerciseStorage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0A8397-FEAA-57ED-0C59-8EF295131A94}"/>
              </a:ext>
            </a:extLst>
          </p:cNvPr>
          <p:cNvCxnSpPr>
            <a:cxnSpLocks/>
          </p:cNvCxnSpPr>
          <p:nvPr/>
        </p:nvCxnSpPr>
        <p:spPr>
          <a:xfrm>
            <a:off x="9356824" y="1926752"/>
            <a:ext cx="63745" cy="477083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CC8736B-AE64-B6C3-4DA2-46C46403479A}"/>
              </a:ext>
            </a:extLst>
          </p:cNvPr>
          <p:cNvSpPr/>
          <p:nvPr/>
        </p:nvSpPr>
        <p:spPr>
          <a:xfrm>
            <a:off x="10279951" y="1679114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FoodStorage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BDDAB8-EE93-155F-9A65-A51FC4561D07}"/>
              </a:ext>
            </a:extLst>
          </p:cNvPr>
          <p:cNvCxnSpPr>
            <a:cxnSpLocks/>
          </p:cNvCxnSpPr>
          <p:nvPr/>
        </p:nvCxnSpPr>
        <p:spPr>
          <a:xfrm>
            <a:off x="10939328" y="1926752"/>
            <a:ext cx="0" cy="475632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005730BF-36F1-174D-E0E9-D66BEAA06502}"/>
              </a:ext>
            </a:extLst>
          </p:cNvPr>
          <p:cNvSpPr/>
          <p:nvPr/>
        </p:nvSpPr>
        <p:spPr>
          <a:xfrm>
            <a:off x="7743362" y="6425571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0E4C8C23-9082-9ECC-929E-D973A63295CA}"/>
              </a:ext>
            </a:extLst>
          </p:cNvPr>
          <p:cNvSpPr/>
          <p:nvPr/>
        </p:nvSpPr>
        <p:spPr>
          <a:xfrm>
            <a:off x="9168692" y="6425571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F9F49919-9EA6-0831-FA2B-DAAC55F2A098}"/>
              </a:ext>
            </a:extLst>
          </p:cNvPr>
          <p:cNvSpPr/>
          <p:nvPr/>
        </p:nvSpPr>
        <p:spPr>
          <a:xfrm>
            <a:off x="10701723" y="6490712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D86E2D8-1731-5DF4-3F0B-69BF9334937F}"/>
              </a:ext>
            </a:extLst>
          </p:cNvPr>
          <p:cNvCxnSpPr>
            <a:cxnSpLocks/>
          </p:cNvCxnSpPr>
          <p:nvPr/>
        </p:nvCxnSpPr>
        <p:spPr>
          <a:xfrm>
            <a:off x="6549486" y="3032868"/>
            <a:ext cx="1299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0626B96-B6ED-CBF7-929F-1021A3FE6D96}"/>
              </a:ext>
            </a:extLst>
          </p:cNvPr>
          <p:cNvSpPr txBox="1"/>
          <p:nvPr/>
        </p:nvSpPr>
        <p:spPr>
          <a:xfrm>
            <a:off x="6516477" y="2751557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369D40-F18C-1F28-2D46-9883BF558245}"/>
              </a:ext>
            </a:extLst>
          </p:cNvPr>
          <p:cNvCxnSpPr>
            <a:cxnSpLocks/>
          </p:cNvCxnSpPr>
          <p:nvPr/>
        </p:nvCxnSpPr>
        <p:spPr>
          <a:xfrm flipH="1">
            <a:off x="6579676" y="3152001"/>
            <a:ext cx="126970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3C9C8E0-E5FC-2158-DBAB-34596322509A}"/>
              </a:ext>
            </a:extLst>
          </p:cNvPr>
          <p:cNvSpPr txBox="1"/>
          <p:nvPr/>
        </p:nvSpPr>
        <p:spPr>
          <a:xfrm>
            <a:off x="6545043" y="3090231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6B37BA9-FFDC-F306-4FBB-A1E6F68A0420}"/>
              </a:ext>
            </a:extLst>
          </p:cNvPr>
          <p:cNvSpPr/>
          <p:nvPr/>
        </p:nvSpPr>
        <p:spPr>
          <a:xfrm>
            <a:off x="5553075" y="3298413"/>
            <a:ext cx="2828925" cy="531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B0E79E6-CF7C-B0D5-2148-ECCFDDB0C0D4}"/>
              </a:ext>
            </a:extLst>
          </p:cNvPr>
          <p:cNvSpPr txBox="1"/>
          <p:nvPr/>
        </p:nvSpPr>
        <p:spPr>
          <a:xfrm>
            <a:off x="5550256" y="3293684"/>
            <a:ext cx="77714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C13213-03C4-DC19-0A9C-23EC7F11208F}"/>
              </a:ext>
            </a:extLst>
          </p:cNvPr>
          <p:cNvCxnSpPr>
            <a:cxnSpLocks/>
          </p:cNvCxnSpPr>
          <p:nvPr/>
        </p:nvCxnSpPr>
        <p:spPr>
          <a:xfrm>
            <a:off x="6570538" y="3538287"/>
            <a:ext cx="1299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7F99C6E-0ED0-D64B-B06F-F55D454084FC}"/>
              </a:ext>
            </a:extLst>
          </p:cNvPr>
          <p:cNvSpPr txBox="1"/>
          <p:nvPr/>
        </p:nvSpPr>
        <p:spPr>
          <a:xfrm>
            <a:off x="6537529" y="3256976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04AD91-ACBE-9C2F-C92D-845BA27D1DFB}"/>
              </a:ext>
            </a:extLst>
          </p:cNvPr>
          <p:cNvSpPr txBox="1"/>
          <p:nvPr/>
        </p:nvSpPr>
        <p:spPr>
          <a:xfrm>
            <a:off x="6537529" y="3588514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:Meal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51333F-C542-4911-4769-B01DAE5DBDEB}"/>
              </a:ext>
            </a:extLst>
          </p:cNvPr>
          <p:cNvCxnSpPr>
            <a:cxnSpLocks/>
          </p:cNvCxnSpPr>
          <p:nvPr/>
        </p:nvCxnSpPr>
        <p:spPr>
          <a:xfrm flipH="1">
            <a:off x="6537529" y="3637776"/>
            <a:ext cx="126970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EBD933-CDCA-3571-FBA9-582F768D0D3C}"/>
              </a:ext>
            </a:extLst>
          </p:cNvPr>
          <p:cNvSpPr/>
          <p:nvPr/>
        </p:nvSpPr>
        <p:spPr>
          <a:xfrm>
            <a:off x="9316249" y="4272214"/>
            <a:ext cx="188132" cy="92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AC40E8-AABC-0C97-E3B3-C48EB52FCDC7}"/>
              </a:ext>
            </a:extLst>
          </p:cNvPr>
          <p:cNvCxnSpPr>
            <a:cxnSpLocks/>
          </p:cNvCxnSpPr>
          <p:nvPr/>
        </p:nvCxnSpPr>
        <p:spPr>
          <a:xfrm>
            <a:off x="6545043" y="4352879"/>
            <a:ext cx="2771206" cy="140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66964F7-84AC-4929-DF81-17A7E00A8655}"/>
              </a:ext>
            </a:extLst>
          </p:cNvPr>
          <p:cNvSpPr txBox="1"/>
          <p:nvPr/>
        </p:nvSpPr>
        <p:spPr>
          <a:xfrm>
            <a:off x="6535916" y="4104918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7BA8FC6-8AAC-DC2C-6750-63CAE6BBA3FC}"/>
              </a:ext>
            </a:extLst>
          </p:cNvPr>
          <p:cNvCxnSpPr>
            <a:cxnSpLocks/>
          </p:cNvCxnSpPr>
          <p:nvPr/>
        </p:nvCxnSpPr>
        <p:spPr>
          <a:xfrm flipH="1" flipV="1">
            <a:off x="6516477" y="4449463"/>
            <a:ext cx="2799772" cy="768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4E78520-5B78-1D5F-4A0D-3896E7DD1F75}"/>
              </a:ext>
            </a:extLst>
          </p:cNvPr>
          <p:cNvSpPr txBox="1"/>
          <p:nvPr/>
        </p:nvSpPr>
        <p:spPr>
          <a:xfrm>
            <a:off x="6535916" y="4404322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CF8F2EC-82B4-07CB-16FD-505F6FF23D48}"/>
              </a:ext>
            </a:extLst>
          </p:cNvPr>
          <p:cNvSpPr/>
          <p:nvPr/>
        </p:nvSpPr>
        <p:spPr>
          <a:xfrm>
            <a:off x="5393926" y="4630417"/>
            <a:ext cx="4454944" cy="531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3793E0-8D00-D91C-EA58-CCF4967FA467}"/>
              </a:ext>
            </a:extLst>
          </p:cNvPr>
          <p:cNvSpPr txBox="1"/>
          <p:nvPr/>
        </p:nvSpPr>
        <p:spPr>
          <a:xfrm>
            <a:off x="5393926" y="4631010"/>
            <a:ext cx="85302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5F11704-233A-4E67-A006-53DDEADC888B}"/>
              </a:ext>
            </a:extLst>
          </p:cNvPr>
          <p:cNvCxnSpPr>
            <a:cxnSpLocks/>
          </p:cNvCxnSpPr>
          <p:nvPr/>
        </p:nvCxnSpPr>
        <p:spPr>
          <a:xfrm>
            <a:off x="6545043" y="4838757"/>
            <a:ext cx="2792258" cy="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F86AEC6-B2DF-F084-EC81-810CDB453CB2}"/>
              </a:ext>
            </a:extLst>
          </p:cNvPr>
          <p:cNvSpPr txBox="1"/>
          <p:nvPr/>
        </p:nvSpPr>
        <p:spPr>
          <a:xfrm>
            <a:off x="6547587" y="4600232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CFF366F-59C6-2955-E6B8-5060137AB175}"/>
              </a:ext>
            </a:extLst>
          </p:cNvPr>
          <p:cNvSpPr txBox="1"/>
          <p:nvPr/>
        </p:nvSpPr>
        <p:spPr>
          <a:xfrm>
            <a:off x="6471134" y="4921329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:Exercise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1DB4C8E-41E5-3799-7CB1-A2F36AE9B489}"/>
              </a:ext>
            </a:extLst>
          </p:cNvPr>
          <p:cNvCxnSpPr>
            <a:cxnSpLocks/>
          </p:cNvCxnSpPr>
          <p:nvPr/>
        </p:nvCxnSpPr>
        <p:spPr>
          <a:xfrm flipH="1">
            <a:off x="6535916" y="4921329"/>
            <a:ext cx="27381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D97AE4-2BE5-DECD-341C-54FAED2E1EBE}"/>
              </a:ext>
            </a:extLst>
          </p:cNvPr>
          <p:cNvSpPr/>
          <p:nvPr/>
        </p:nvSpPr>
        <p:spPr>
          <a:xfrm>
            <a:off x="10831933" y="5509561"/>
            <a:ext cx="193947" cy="108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413AA7D-911E-D290-684C-1158C8E96B38}"/>
              </a:ext>
            </a:extLst>
          </p:cNvPr>
          <p:cNvCxnSpPr>
            <a:cxnSpLocks/>
          </p:cNvCxnSpPr>
          <p:nvPr/>
        </p:nvCxnSpPr>
        <p:spPr>
          <a:xfrm flipV="1">
            <a:off x="6554666" y="5575359"/>
            <a:ext cx="4277268" cy="24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EBB9AAE-FEDE-0064-8DB5-5261025849FB}"/>
              </a:ext>
            </a:extLst>
          </p:cNvPr>
          <p:cNvSpPr txBox="1"/>
          <p:nvPr/>
        </p:nvSpPr>
        <p:spPr>
          <a:xfrm>
            <a:off x="6584319" y="5322681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getFoodCount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8F22A26-BEB8-15F8-207B-A0AD2217B1FA}"/>
              </a:ext>
            </a:extLst>
          </p:cNvPr>
          <p:cNvCxnSpPr>
            <a:cxnSpLocks/>
          </p:cNvCxnSpPr>
          <p:nvPr/>
        </p:nvCxnSpPr>
        <p:spPr>
          <a:xfrm flipH="1">
            <a:off x="6579676" y="5694492"/>
            <a:ext cx="4252258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A2FEBDF-0CB2-4E4F-BE3A-BF226871D5BB}"/>
              </a:ext>
            </a:extLst>
          </p:cNvPr>
          <p:cNvSpPr txBox="1"/>
          <p:nvPr/>
        </p:nvSpPr>
        <p:spPr>
          <a:xfrm>
            <a:off x="6526843" y="5614690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DCADC0-F702-7CE5-ECEA-C303AE4F8EC9}"/>
              </a:ext>
            </a:extLst>
          </p:cNvPr>
          <p:cNvSpPr/>
          <p:nvPr/>
        </p:nvSpPr>
        <p:spPr>
          <a:xfrm>
            <a:off x="5393926" y="5840903"/>
            <a:ext cx="5970629" cy="653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53F85F-7059-47F0-45D9-5F33D4C8A7EB}"/>
              </a:ext>
            </a:extLst>
          </p:cNvPr>
          <p:cNvSpPr txBox="1"/>
          <p:nvPr/>
        </p:nvSpPr>
        <p:spPr>
          <a:xfrm>
            <a:off x="5400664" y="5844557"/>
            <a:ext cx="77714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B80C57E-24FB-3D77-FEFD-290FCB17D72D}"/>
              </a:ext>
            </a:extLst>
          </p:cNvPr>
          <p:cNvCxnSpPr>
            <a:cxnSpLocks/>
          </p:cNvCxnSpPr>
          <p:nvPr/>
        </p:nvCxnSpPr>
        <p:spPr>
          <a:xfrm flipV="1">
            <a:off x="6570442" y="6080778"/>
            <a:ext cx="4282544" cy="6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113DFA7-CF52-1AB2-433D-F688A03463DC}"/>
              </a:ext>
            </a:extLst>
          </p:cNvPr>
          <p:cNvSpPr txBox="1"/>
          <p:nvPr/>
        </p:nvSpPr>
        <p:spPr>
          <a:xfrm>
            <a:off x="6518943" y="5810220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getFoodById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45C242-0DB6-8BC8-9367-2497056423C9}"/>
              </a:ext>
            </a:extLst>
          </p:cNvPr>
          <p:cNvSpPr txBox="1"/>
          <p:nvPr/>
        </p:nvSpPr>
        <p:spPr>
          <a:xfrm>
            <a:off x="6463121" y="6178098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:Food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E6A8E4E-8296-1065-039A-EA5FEF82A948}"/>
              </a:ext>
            </a:extLst>
          </p:cNvPr>
          <p:cNvCxnSpPr>
            <a:cxnSpLocks/>
          </p:cNvCxnSpPr>
          <p:nvPr/>
        </p:nvCxnSpPr>
        <p:spPr>
          <a:xfrm flipH="1">
            <a:off x="6516477" y="6180267"/>
            <a:ext cx="427331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6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TrackCalorieCommand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71937" y="1866963"/>
            <a:ext cx="0" cy="4830628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308" y="62841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906763" y="149763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35D22-5322-A124-C2F9-DD2BB4740A01}"/>
              </a:ext>
            </a:extLst>
          </p:cNvPr>
          <p:cNvSpPr/>
          <p:nvPr/>
        </p:nvSpPr>
        <p:spPr>
          <a:xfrm>
            <a:off x="2206662" y="1421990"/>
            <a:ext cx="1889087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TrackCalorieCommand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A9F25C-B6FD-C4E2-EF33-A6CA3688BE6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51205" y="1663647"/>
            <a:ext cx="1" cy="503394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31FAAB-1379-D492-10BE-6E73635DE37F}"/>
              </a:ext>
            </a:extLst>
          </p:cNvPr>
          <p:cNvGrpSpPr/>
          <p:nvPr/>
        </p:nvGrpSpPr>
        <p:grpSpPr>
          <a:xfrm>
            <a:off x="1747468" y="1887206"/>
            <a:ext cx="2807474" cy="1398919"/>
            <a:chOff x="2086914" y="2702718"/>
            <a:chExt cx="9483503" cy="33173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DDFFEBD-51EC-C132-962A-62A636B3E095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0E56D8-28AE-87FD-2B48-E883FA9222AE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0F7DE5-3FA7-0E1C-9191-B63FE5BBA900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875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79E8F1-F9BF-DA98-22AE-52FACA7D72B7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3756B8-62E0-A7F1-FA57-292546D9DF21}"/>
              </a:ext>
            </a:extLst>
          </p:cNvPr>
          <p:cNvGrpSpPr/>
          <p:nvPr/>
        </p:nvGrpSpPr>
        <p:grpSpPr>
          <a:xfrm>
            <a:off x="1746797" y="3383033"/>
            <a:ext cx="2807474" cy="1398919"/>
            <a:chOff x="2086914" y="2702718"/>
            <a:chExt cx="9483503" cy="33173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A15601D-6862-7E8E-A772-D40AD4F3BCB2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9C6CD2-15AB-EF70-7CF7-C028314A7D83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53FB91-2EA2-BD74-9BDA-4A02FB7B64B5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875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6953811-35B3-BDD9-0BDC-0E7ACD42FA26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F9407D-4B0D-F394-FB67-75671B7E2EB0}"/>
              </a:ext>
            </a:extLst>
          </p:cNvPr>
          <p:cNvSpPr txBox="1"/>
          <p:nvPr/>
        </p:nvSpPr>
        <p:spPr>
          <a:xfrm>
            <a:off x="1772556" y="2116098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634DF7-5247-666A-66CF-D0349ADA533B}"/>
              </a:ext>
            </a:extLst>
          </p:cNvPr>
          <p:cNvSpPr txBox="1"/>
          <p:nvPr/>
        </p:nvSpPr>
        <p:spPr>
          <a:xfrm>
            <a:off x="1757540" y="2669447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not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E5DE11-AB9C-E811-1080-65D58F6215F8}"/>
              </a:ext>
            </a:extLst>
          </p:cNvPr>
          <p:cNvSpPr txBox="1"/>
          <p:nvPr/>
        </p:nvSpPr>
        <p:spPr>
          <a:xfrm>
            <a:off x="1772556" y="3611925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[“/end”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99C1D-BBCB-0B83-68B5-382046E4FBB2}"/>
              </a:ext>
            </a:extLst>
          </p:cNvPr>
          <p:cNvSpPr txBox="1"/>
          <p:nvPr/>
        </p:nvSpPr>
        <p:spPr>
          <a:xfrm>
            <a:off x="1776603" y="4180619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not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32E6E1-29FE-DD41-D371-4AA42BDFDF60}"/>
              </a:ext>
            </a:extLst>
          </p:cNvPr>
          <p:cNvSpPr/>
          <p:nvPr/>
        </p:nvSpPr>
        <p:spPr>
          <a:xfrm>
            <a:off x="3021322" y="2774522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A3ABF7-2B56-6BB0-9409-D2CD688B3827}"/>
              </a:ext>
            </a:extLst>
          </p:cNvPr>
          <p:cNvGrpSpPr/>
          <p:nvPr/>
        </p:nvGrpSpPr>
        <p:grpSpPr>
          <a:xfrm>
            <a:off x="3128661" y="2637254"/>
            <a:ext cx="293241" cy="302145"/>
            <a:chOff x="3328538" y="4086943"/>
            <a:chExt cx="310011" cy="45162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B28BC7-0201-46CE-DD10-1681302BFE3C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D9445C-1AFB-AB5C-F55E-88CA80A55643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27B8849-A1DA-92DA-4E1D-2686C2DA1BEF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7BEA152-B3A0-C545-D66A-582A9F4FCE9C}"/>
              </a:ext>
            </a:extLst>
          </p:cNvPr>
          <p:cNvSpPr txBox="1"/>
          <p:nvPr/>
        </p:nvSpPr>
        <p:spPr>
          <a:xfrm>
            <a:off x="3411907" y="2646135"/>
            <a:ext cx="9763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getStartingDate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01970D-813F-A912-10AD-3C703A5B9C2F}"/>
              </a:ext>
            </a:extLst>
          </p:cNvPr>
          <p:cNvSpPr/>
          <p:nvPr/>
        </p:nvSpPr>
        <p:spPr>
          <a:xfrm>
            <a:off x="3059421" y="4314978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C1B1696-04D2-58CE-84CC-7617E6218897}"/>
              </a:ext>
            </a:extLst>
          </p:cNvPr>
          <p:cNvGrpSpPr/>
          <p:nvPr/>
        </p:nvGrpSpPr>
        <p:grpSpPr>
          <a:xfrm>
            <a:off x="3149990" y="4177218"/>
            <a:ext cx="310011" cy="302637"/>
            <a:chOff x="3328538" y="4086943"/>
            <a:chExt cx="310011" cy="45162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8A21D4-0B22-6C86-548A-A6E21E4C19EA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9D1D30C-922A-EC25-2B76-1B6D0FA4E845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2189976-D2EE-A3B6-345A-D54455D0F8D7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F751EFF-EB58-D257-491E-A794E27A3150}"/>
              </a:ext>
            </a:extLst>
          </p:cNvPr>
          <p:cNvSpPr txBox="1"/>
          <p:nvPr/>
        </p:nvSpPr>
        <p:spPr>
          <a:xfrm>
            <a:off x="3450006" y="4186591"/>
            <a:ext cx="875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getEndingDate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165402-E579-286C-7CF0-61B7F02D045A}"/>
              </a:ext>
            </a:extLst>
          </p:cNvPr>
          <p:cNvSpPr/>
          <p:nvPr/>
        </p:nvSpPr>
        <p:spPr>
          <a:xfrm>
            <a:off x="4845087" y="1421990"/>
            <a:ext cx="1889087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DateParser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04ACE8-CCC2-1CD9-BF1A-510A3EA3282F}"/>
              </a:ext>
            </a:extLst>
          </p:cNvPr>
          <p:cNvCxnSpPr>
            <a:cxnSpLocks/>
          </p:cNvCxnSpPr>
          <p:nvPr/>
        </p:nvCxnSpPr>
        <p:spPr>
          <a:xfrm flipH="1">
            <a:off x="5789630" y="1669619"/>
            <a:ext cx="1" cy="503394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BF87D7E-97C9-AE8C-9BA4-6F96682327CD}"/>
              </a:ext>
            </a:extLst>
          </p:cNvPr>
          <p:cNvSpPr/>
          <p:nvPr/>
        </p:nvSpPr>
        <p:spPr>
          <a:xfrm>
            <a:off x="5683480" y="2002979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13DD6F-448C-7D4A-13D8-F6D664D5CA12}"/>
              </a:ext>
            </a:extLst>
          </p:cNvPr>
          <p:cNvCxnSpPr>
            <a:endCxn id="70" idx="0"/>
          </p:cNvCxnSpPr>
          <p:nvPr/>
        </p:nvCxnSpPr>
        <p:spPr>
          <a:xfrm>
            <a:off x="3139920" y="2091682"/>
            <a:ext cx="254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01E64F-578A-B35C-E7AF-AFDB20B4ED27}"/>
              </a:ext>
            </a:extLst>
          </p:cNvPr>
          <p:cNvSpPr txBox="1"/>
          <p:nvPr/>
        </p:nvSpPr>
        <p:spPr>
          <a:xfrm>
            <a:off x="3139920" y="185665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362043-BDEA-A961-1D53-E81E565996DC}"/>
              </a:ext>
            </a:extLst>
          </p:cNvPr>
          <p:cNvCxnSpPr>
            <a:cxnSpLocks/>
          </p:cNvCxnSpPr>
          <p:nvPr/>
        </p:nvCxnSpPr>
        <p:spPr>
          <a:xfrm flipH="1" flipV="1">
            <a:off x="3127471" y="2226355"/>
            <a:ext cx="2537478" cy="110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9E96A54-151A-95B6-12FB-F0B13EF1C76A}"/>
              </a:ext>
            </a:extLst>
          </p:cNvPr>
          <p:cNvSpPr txBox="1"/>
          <p:nvPr/>
        </p:nvSpPr>
        <p:spPr>
          <a:xfrm>
            <a:off x="3116981" y="2259020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startDate:LocalDate</a:t>
            </a:r>
            <a:endParaRPr lang="en-US" sz="1200" b="1" dirty="0">
              <a:cs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6CE4C5-BEEC-E253-F459-E9813359E68E}"/>
              </a:ext>
            </a:extLst>
          </p:cNvPr>
          <p:cNvSpPr/>
          <p:nvPr/>
        </p:nvSpPr>
        <p:spPr>
          <a:xfrm>
            <a:off x="5683480" y="3509684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21B0AE-2871-D82C-5115-E4E51E2E52BC}"/>
              </a:ext>
            </a:extLst>
          </p:cNvPr>
          <p:cNvCxnSpPr>
            <a:endCxn id="82" idx="0"/>
          </p:cNvCxnSpPr>
          <p:nvPr/>
        </p:nvCxnSpPr>
        <p:spPr>
          <a:xfrm>
            <a:off x="3139920" y="3598387"/>
            <a:ext cx="254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4469AB4-F286-00BF-1107-4B2BFB1F4968}"/>
              </a:ext>
            </a:extLst>
          </p:cNvPr>
          <p:cNvSpPr txBox="1"/>
          <p:nvPr/>
        </p:nvSpPr>
        <p:spPr>
          <a:xfrm>
            <a:off x="3139920" y="3363360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F7ED8B8-067E-26F0-017C-5FFE0FC9674F}"/>
              </a:ext>
            </a:extLst>
          </p:cNvPr>
          <p:cNvCxnSpPr>
            <a:cxnSpLocks/>
          </p:cNvCxnSpPr>
          <p:nvPr/>
        </p:nvCxnSpPr>
        <p:spPr>
          <a:xfrm flipH="1" flipV="1">
            <a:off x="3127471" y="3733060"/>
            <a:ext cx="2537478" cy="110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D5CB0F-F5F1-8371-988A-2CD510D91E7F}"/>
              </a:ext>
            </a:extLst>
          </p:cNvPr>
          <p:cNvSpPr txBox="1"/>
          <p:nvPr/>
        </p:nvSpPr>
        <p:spPr>
          <a:xfrm>
            <a:off x="3116981" y="376572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endDate:LocalDate</a:t>
            </a:r>
            <a:endParaRPr lang="en-US" sz="1200" b="1" dirty="0">
              <a:cs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1D3A7-5677-220F-215A-FCBC4915C7FD}"/>
              </a:ext>
            </a:extLst>
          </p:cNvPr>
          <p:cNvSpPr/>
          <p:nvPr/>
        </p:nvSpPr>
        <p:spPr>
          <a:xfrm>
            <a:off x="1746797" y="4913394"/>
            <a:ext cx="9476212" cy="1625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C94C25-7C7F-ED55-AFE2-5F40F8232654}"/>
              </a:ext>
            </a:extLst>
          </p:cNvPr>
          <p:cNvSpPr txBox="1"/>
          <p:nvPr/>
        </p:nvSpPr>
        <p:spPr>
          <a:xfrm>
            <a:off x="1746797" y="4913987"/>
            <a:ext cx="45986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F930A0-45DF-AE1F-5A62-CF07E81CE10C}"/>
              </a:ext>
            </a:extLst>
          </p:cNvPr>
          <p:cNvSpPr txBox="1"/>
          <p:nvPr/>
        </p:nvSpPr>
        <p:spPr>
          <a:xfrm>
            <a:off x="1772556" y="5190957"/>
            <a:ext cx="12868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While </a:t>
            </a:r>
            <a:r>
              <a:rPr lang="en-US" sz="1200" b="1" dirty="0" err="1">
                <a:cs typeface="Calibri"/>
              </a:rPr>
              <a:t>endDate</a:t>
            </a:r>
            <a:r>
              <a:rPr lang="en-US" sz="1200" b="1" dirty="0">
                <a:cs typeface="Calibri"/>
              </a:rPr>
              <a:t> &gt; </a:t>
            </a:r>
            <a:r>
              <a:rPr lang="en-US" sz="1200" b="1" dirty="0" err="1">
                <a:cs typeface="Calibri"/>
              </a:rPr>
              <a:t>startDate</a:t>
            </a:r>
            <a:endParaRPr lang="en-US" sz="1200" b="1" dirty="0">
              <a:cs typeface="Calibri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6749BF-8BF1-6551-1117-50F48DC21D69}"/>
              </a:ext>
            </a:extLst>
          </p:cNvPr>
          <p:cNvSpPr/>
          <p:nvPr/>
        </p:nvSpPr>
        <p:spPr>
          <a:xfrm>
            <a:off x="7485034" y="1411207"/>
            <a:ext cx="1279639" cy="25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C89327-7A31-0C57-9721-0B5E1E0F927D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8124853" y="1663646"/>
            <a:ext cx="1" cy="5033945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D7DF8BD-8431-80ED-FBAE-308503D09285}"/>
              </a:ext>
            </a:extLst>
          </p:cNvPr>
          <p:cNvSpPr/>
          <p:nvPr/>
        </p:nvSpPr>
        <p:spPr>
          <a:xfrm>
            <a:off x="9535107" y="1398587"/>
            <a:ext cx="1428875" cy="27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ExerciseStorage</a:t>
            </a: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8F8FC4-60C2-DC8E-F062-ED81C3139D21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249545" y="1669618"/>
            <a:ext cx="0" cy="5027973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1C75BD6-A2CB-9876-AD9C-64823D759830}"/>
              </a:ext>
            </a:extLst>
          </p:cNvPr>
          <p:cNvSpPr/>
          <p:nvPr/>
        </p:nvSpPr>
        <p:spPr>
          <a:xfrm>
            <a:off x="3059420" y="5010295"/>
            <a:ext cx="212295" cy="1420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55C5E4-9867-DD6E-D54A-3E2354216F24}"/>
              </a:ext>
            </a:extLst>
          </p:cNvPr>
          <p:cNvCxnSpPr>
            <a:cxnSpLocks/>
          </p:cNvCxnSpPr>
          <p:nvPr/>
        </p:nvCxnSpPr>
        <p:spPr>
          <a:xfrm>
            <a:off x="3280347" y="5190957"/>
            <a:ext cx="473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077080-EEDB-041D-4DF8-30BB19BF32A4}"/>
              </a:ext>
            </a:extLst>
          </p:cNvPr>
          <p:cNvSpPr/>
          <p:nvPr/>
        </p:nvSpPr>
        <p:spPr>
          <a:xfrm>
            <a:off x="8018704" y="5047262"/>
            <a:ext cx="210896" cy="51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E9A335-DFCB-13B7-DE50-7ACD709B43B8}"/>
              </a:ext>
            </a:extLst>
          </p:cNvPr>
          <p:cNvSpPr/>
          <p:nvPr/>
        </p:nvSpPr>
        <p:spPr>
          <a:xfrm>
            <a:off x="10155196" y="5652622"/>
            <a:ext cx="210896" cy="51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E9FCA30-A61D-1D62-C569-19D840EF47E8}"/>
              </a:ext>
            </a:extLst>
          </p:cNvPr>
          <p:cNvCxnSpPr>
            <a:cxnSpLocks/>
          </p:cNvCxnSpPr>
          <p:nvPr/>
        </p:nvCxnSpPr>
        <p:spPr>
          <a:xfrm flipH="1" flipV="1">
            <a:off x="3271715" y="5399304"/>
            <a:ext cx="4746989" cy="31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EE6AB28-0F26-5E5D-8A56-23F423EE4ECE}"/>
              </a:ext>
            </a:extLst>
          </p:cNvPr>
          <p:cNvSpPr txBox="1"/>
          <p:nvPr/>
        </p:nvSpPr>
        <p:spPr>
          <a:xfrm>
            <a:off x="3643320" y="4898597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getMealByDate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3E316A-D807-364B-5340-A9DBF7FD46C7}"/>
              </a:ext>
            </a:extLst>
          </p:cNvPr>
          <p:cNvSpPr txBox="1"/>
          <p:nvPr/>
        </p:nvSpPr>
        <p:spPr>
          <a:xfrm>
            <a:off x="3634809" y="5157611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:List&lt;Meal&gt;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3581A00-7211-C557-9C65-670E331EDA8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271715" y="5720453"/>
            <a:ext cx="6883481" cy="5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CB0D0-1ED0-C545-1442-F2CAFF7251B5}"/>
              </a:ext>
            </a:extLst>
          </p:cNvPr>
          <p:cNvCxnSpPr>
            <a:cxnSpLocks/>
          </p:cNvCxnSpPr>
          <p:nvPr/>
        </p:nvCxnSpPr>
        <p:spPr>
          <a:xfrm flipH="1" flipV="1">
            <a:off x="3242990" y="6023779"/>
            <a:ext cx="6901823" cy="27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6972580-02A3-F954-D421-09AB1A7D37D6}"/>
              </a:ext>
            </a:extLst>
          </p:cNvPr>
          <p:cNvSpPr txBox="1"/>
          <p:nvPr/>
        </p:nvSpPr>
        <p:spPr>
          <a:xfrm>
            <a:off x="3616584" y="5472178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getExercisesByDate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FCDE8A-1299-705D-9A43-6F8EDB04512E}"/>
              </a:ext>
            </a:extLst>
          </p:cNvPr>
          <p:cNvSpPr txBox="1"/>
          <p:nvPr/>
        </p:nvSpPr>
        <p:spPr>
          <a:xfrm>
            <a:off x="3610108" y="575152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:List&lt;Exercise&gt;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D321B6F-E667-DDF6-5C5B-3D11ACFCD235}"/>
              </a:ext>
            </a:extLst>
          </p:cNvPr>
          <p:cNvSpPr/>
          <p:nvPr/>
        </p:nvSpPr>
        <p:spPr>
          <a:xfrm>
            <a:off x="3175595" y="6136273"/>
            <a:ext cx="161140" cy="24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BB6AECB-8C2F-33D5-15A1-CEB0D7763ADA}"/>
              </a:ext>
            </a:extLst>
          </p:cNvPr>
          <p:cNvGrpSpPr/>
          <p:nvPr/>
        </p:nvGrpSpPr>
        <p:grpSpPr>
          <a:xfrm>
            <a:off x="3234810" y="6084559"/>
            <a:ext cx="293241" cy="267017"/>
            <a:chOff x="3328538" y="4086943"/>
            <a:chExt cx="310011" cy="451629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FC13E2D-A214-5B8D-DB99-F7E6B00EA579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4F27B53-C5DD-3338-C5C8-1EEBF056D6CC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F660D-EAEA-F968-9A8C-32C79C51FC73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B811BA74-E702-CE22-978E-E3A49A16F232}"/>
              </a:ext>
            </a:extLst>
          </p:cNvPr>
          <p:cNvSpPr txBox="1"/>
          <p:nvPr/>
        </p:nvSpPr>
        <p:spPr>
          <a:xfrm>
            <a:off x="3257355" y="6065925"/>
            <a:ext cx="18763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printNetCalories</a:t>
            </a:r>
            <a:r>
              <a:rPr lang="en-US" sz="1200" b="1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47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DeleteMealCommand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 flipH="1">
            <a:off x="1367561" y="2191534"/>
            <a:ext cx="16515" cy="312547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182087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850836" cy="26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:DeleteMealCommand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 flipH="1">
            <a:off x="3214870" y="1938105"/>
            <a:ext cx="34803" cy="33137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>
            <a:off x="7022502" y="3140607"/>
            <a:ext cx="7785" cy="217784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4967795" y="2363757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:mealStorage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3238662" y="5008104"/>
            <a:ext cx="3715348" cy="26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17634" y="4234200"/>
            <a:ext cx="2207794" cy="408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8" y="2182165"/>
            <a:ext cx="208932" cy="327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 flipH="1">
            <a:off x="5585045" y="2611396"/>
            <a:ext cx="17743" cy="2696211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5522533" y="3615781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6710201" y="2925348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3930A-E404-12CF-DAE6-C13C08DA8B64}"/>
              </a:ext>
            </a:extLst>
          </p:cNvPr>
          <p:cNvSpPr/>
          <p:nvPr/>
        </p:nvSpPr>
        <p:spPr>
          <a:xfrm>
            <a:off x="3237970" y="2803062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8E21F6-2CEB-69D6-6786-AF1C3F5F8E40}"/>
              </a:ext>
            </a:extLst>
          </p:cNvPr>
          <p:cNvGrpSpPr/>
          <p:nvPr/>
        </p:nvGrpSpPr>
        <p:grpSpPr>
          <a:xfrm>
            <a:off x="3328539" y="2665302"/>
            <a:ext cx="310011" cy="451629"/>
            <a:chOff x="3328538" y="4086943"/>
            <a:chExt cx="310011" cy="45162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0A32FD-EBFF-15B2-149F-BF261158BD81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082DDF-8342-A52D-A420-57AB23311AB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E1421C-83D1-E9C0-B37E-C12DFEBDD2ED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B9561-8BC3-51B4-9226-06F349F87BBB}"/>
              </a:ext>
            </a:extLst>
          </p:cNvPr>
          <p:cNvSpPr txBox="1"/>
          <p:nvPr/>
        </p:nvSpPr>
        <p:spPr>
          <a:xfrm>
            <a:off x="3557080" y="2483192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parseInput()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8BBB13-8CEF-3F4D-F799-97F7956EDC99}"/>
              </a:ext>
            </a:extLst>
          </p:cNvPr>
          <p:cNvCxnSpPr>
            <a:cxnSpLocks/>
          </p:cNvCxnSpPr>
          <p:nvPr/>
        </p:nvCxnSpPr>
        <p:spPr>
          <a:xfrm flipV="1">
            <a:off x="3144875" y="3642606"/>
            <a:ext cx="2369819" cy="7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02C280-B0A8-6621-9501-3CEF6508B53F}"/>
              </a:ext>
            </a:extLst>
          </p:cNvPr>
          <p:cNvCxnSpPr>
            <a:cxnSpLocks/>
          </p:cNvCxnSpPr>
          <p:nvPr/>
        </p:nvCxnSpPr>
        <p:spPr>
          <a:xfrm flipV="1">
            <a:off x="3218847" y="4548908"/>
            <a:ext cx="3751245" cy="1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56C813-EE23-EE81-908F-A7FE01D76566}"/>
              </a:ext>
            </a:extLst>
          </p:cNvPr>
          <p:cNvSpPr/>
          <p:nvPr/>
        </p:nvSpPr>
        <p:spPr>
          <a:xfrm>
            <a:off x="6966149" y="4535914"/>
            <a:ext cx="167176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958C-CAF9-233F-CBDB-CD2DA580813C}"/>
              </a:ext>
            </a:extLst>
          </p:cNvPr>
          <p:cNvSpPr txBox="1"/>
          <p:nvPr/>
        </p:nvSpPr>
        <p:spPr>
          <a:xfrm>
            <a:off x="3989896" y="3367111"/>
            <a:ext cx="1049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deleteMeal()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47064-5F6A-4D48-D4AD-B828B8EC5D37}"/>
              </a:ext>
            </a:extLst>
          </p:cNvPr>
          <p:cNvSpPr txBox="1"/>
          <p:nvPr/>
        </p:nvSpPr>
        <p:spPr>
          <a:xfrm>
            <a:off x="5568760" y="4299799"/>
            <a:ext cx="14213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printDeletedMeal()</a:t>
            </a:r>
          </a:p>
        </p:txBody>
      </p:sp>
    </p:spTree>
    <p:extLst>
      <p:ext uri="{BB962C8B-B14F-4D97-AF65-F5344CB8AC3E}">
        <p14:creationId xmlns:p14="http://schemas.microsoft.com/office/powerpoint/2010/main" val="251091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5602" y="2165141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 flipV="1">
            <a:off x="3274507" y="2848650"/>
            <a:ext cx="983786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A5B4A9-BE88-A29D-7068-CA74DB4E17F7}"/>
              </a:ext>
            </a:extLst>
          </p:cNvPr>
          <p:cNvCxnSpPr>
            <a:cxnSpLocks/>
          </p:cNvCxnSpPr>
          <p:nvPr/>
        </p:nvCxnSpPr>
        <p:spPr>
          <a:xfrm flipV="1">
            <a:off x="4741197" y="3125037"/>
            <a:ext cx="1543854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6CC9F8-1267-A7FA-58CA-267F64ECA222}"/>
              </a:ext>
            </a:extLst>
          </p:cNvPr>
          <p:cNvSpPr txBox="1"/>
          <p:nvPr/>
        </p:nvSpPr>
        <p:spPr>
          <a:xfrm>
            <a:off x="5280110" y="2852818"/>
            <a:ext cx="8740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getUser()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AC4584-3975-C5FC-188C-034BABAD06DF}"/>
              </a:ext>
            </a:extLst>
          </p:cNvPr>
          <p:cNvCxnSpPr>
            <a:cxnSpLocks/>
          </p:cNvCxnSpPr>
          <p:nvPr/>
        </p:nvCxnSpPr>
        <p:spPr>
          <a:xfrm flipH="1">
            <a:off x="4797336" y="3706255"/>
            <a:ext cx="1492386" cy="106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6D59DE-374D-9515-B96F-F189AF2E8FBC}"/>
              </a:ext>
            </a:extLst>
          </p:cNvPr>
          <p:cNvCxnSpPr>
            <a:cxnSpLocks/>
          </p:cNvCxnSpPr>
          <p:nvPr/>
        </p:nvCxnSpPr>
        <p:spPr>
          <a:xfrm>
            <a:off x="3296822" y="4168965"/>
            <a:ext cx="3822115" cy="5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1B78F-E3F6-2F68-A01D-B3205F0D24E4}"/>
              </a:ext>
            </a:extLst>
          </p:cNvPr>
          <p:cNvCxnSpPr>
            <a:cxnSpLocks/>
          </p:cNvCxnSpPr>
          <p:nvPr/>
        </p:nvCxnSpPr>
        <p:spPr>
          <a:xfrm flipV="1">
            <a:off x="3293227" y="5040819"/>
            <a:ext cx="5033407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 flipH="1">
            <a:off x="9230488" y="5123309"/>
            <a:ext cx="1948" cy="1691161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4F9767D-39E9-25C2-BB95-58CDA38189C6}"/>
              </a:ext>
            </a:extLst>
          </p:cNvPr>
          <p:cNvSpPr/>
          <p:nvPr/>
        </p:nvSpPr>
        <p:spPr>
          <a:xfrm>
            <a:off x="9161241" y="5122927"/>
            <a:ext cx="141267" cy="8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8352032" y="4916935"/>
            <a:ext cx="1757309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meals:CalorieIntake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9ACC89-1FCD-BBD8-055B-399B176D20F2}"/>
              </a:ext>
            </a:extLst>
          </p:cNvPr>
          <p:cNvCxnSpPr>
            <a:cxnSpLocks/>
          </p:cNvCxnSpPr>
          <p:nvPr/>
        </p:nvCxnSpPr>
        <p:spPr>
          <a:xfrm>
            <a:off x="9233821" y="5257826"/>
            <a:ext cx="1604814" cy="7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9304636" y="5895207"/>
            <a:ext cx="1646942" cy="34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8972" y="3872943"/>
            <a:ext cx="1262349" cy="106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28598" y="5963052"/>
            <a:ext cx="5861754" cy="449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3DDF2E-0541-BBC8-F560-7D39BD0A06B3}"/>
              </a:ext>
            </a:extLst>
          </p:cNvPr>
          <p:cNvGrpSpPr/>
          <p:nvPr/>
        </p:nvGrpSpPr>
        <p:grpSpPr>
          <a:xfrm>
            <a:off x="2082257" y="2713501"/>
            <a:ext cx="9493672" cy="3317326"/>
            <a:chOff x="2085851" y="2702718"/>
            <a:chExt cx="9493672" cy="3317326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B24E466-24D9-8F96-523F-F027433C6995}"/>
                </a:ext>
              </a:extLst>
            </p:cNvPr>
            <p:cNvCxnSpPr/>
            <p:nvPr/>
          </p:nvCxnSpPr>
          <p:spPr>
            <a:xfrm>
              <a:off x="2085851" y="3987221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4E91255-082A-CB27-CC08-FA871AF0E156}"/>
                </a:ext>
              </a:extLst>
            </p:cNvPr>
            <p:cNvGrpSpPr/>
            <p:nvPr/>
          </p:nvGrpSpPr>
          <p:grpSpPr>
            <a:xfrm>
              <a:off x="2098287" y="2702718"/>
              <a:ext cx="9481236" cy="3317326"/>
              <a:chOff x="2098287" y="2702718"/>
              <a:chExt cx="9481236" cy="331732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9466C60-B9BF-355D-E9F3-739C20F0DD0E}"/>
                  </a:ext>
                </a:extLst>
              </p:cNvPr>
              <p:cNvGrpSpPr/>
              <p:nvPr/>
            </p:nvGrpSpPr>
            <p:grpSpPr>
              <a:xfrm>
                <a:off x="2099378" y="2702718"/>
                <a:ext cx="9471039" cy="3317326"/>
                <a:chOff x="3234531" y="2893218"/>
                <a:chExt cx="6242843" cy="277018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E0B4B3B-DD0C-B128-058F-5592D15B0E97}"/>
                    </a:ext>
                  </a:extLst>
                </p:cNvPr>
                <p:cNvSpPr/>
                <p:nvPr/>
              </p:nvSpPr>
              <p:spPr>
                <a:xfrm>
                  <a:off x="3234531" y="2893218"/>
                  <a:ext cx="6242843" cy="27701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2F0744-849F-8572-19D4-EF9C45D56307}"/>
                    </a:ext>
                  </a:extLst>
                </p:cNvPr>
                <p:cNvSpPr txBox="1"/>
                <p:nvPr/>
              </p:nvSpPr>
              <p:spPr>
                <a:xfrm>
                  <a:off x="3234907" y="2893218"/>
                  <a:ext cx="431601" cy="25701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1400" dirty="0">
                      <a:solidFill>
                        <a:srgbClr val="FF0000"/>
                      </a:solidFill>
                      <a:cs typeface="Calibri"/>
                    </a:rPr>
                    <a:t>par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510095C-58E8-7F1A-1F22-AE45CCBF41EE}"/>
                  </a:ext>
                </a:extLst>
              </p:cNvPr>
              <p:cNvCxnSpPr/>
              <p:nvPr/>
            </p:nvCxnSpPr>
            <p:spPr>
              <a:xfrm>
                <a:off x="2098287" y="4762595"/>
                <a:ext cx="9481236" cy="2003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F5144C6-B1EA-C774-45CA-28474AD28E49}"/>
              </a:ext>
            </a:extLst>
          </p:cNvPr>
          <p:cNvSpPr txBox="1"/>
          <p:nvPr/>
        </p:nvSpPr>
        <p:spPr>
          <a:xfrm>
            <a:off x="10035433" y="5012045"/>
            <a:ext cx="8788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getMeal()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>
            <a:off x="7669378" y="4095498"/>
            <a:ext cx="1773" cy="278564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02549" y="280192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621218" y="2938527"/>
            <a:ext cx="149204" cy="93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255106" y="2746254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10809C-29AB-B4B6-DA26-B653DFF48968}"/>
              </a:ext>
            </a:extLst>
          </p:cNvPr>
          <p:cNvCxnSpPr>
            <a:cxnSpLocks/>
          </p:cNvCxnSpPr>
          <p:nvPr/>
        </p:nvCxnSpPr>
        <p:spPr>
          <a:xfrm>
            <a:off x="6371822" y="2276696"/>
            <a:ext cx="5367" cy="457504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C0C9409-4B4D-745E-6A85-75BE5DD0E58B}"/>
              </a:ext>
            </a:extLst>
          </p:cNvPr>
          <p:cNvSpPr/>
          <p:nvPr/>
        </p:nvSpPr>
        <p:spPr>
          <a:xfrm>
            <a:off x="6290679" y="3122929"/>
            <a:ext cx="174364" cy="59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BF13EA-DE22-ABAD-4FC1-2DC926291D7F}"/>
              </a:ext>
            </a:extLst>
          </p:cNvPr>
          <p:cNvSpPr/>
          <p:nvPr/>
        </p:nvSpPr>
        <p:spPr>
          <a:xfrm>
            <a:off x="5862675" y="2059438"/>
            <a:ext cx="1099812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:userStorage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74CC9D-8257-E4D3-8050-7DBF747D4928}"/>
              </a:ext>
            </a:extLst>
          </p:cNvPr>
          <p:cNvCxnSpPr>
            <a:cxnSpLocks/>
          </p:cNvCxnSpPr>
          <p:nvPr/>
        </p:nvCxnSpPr>
        <p:spPr>
          <a:xfrm>
            <a:off x="10916371" y="2270580"/>
            <a:ext cx="1773" cy="451835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10830056" y="5259745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10251202" y="2057033"/>
            <a:ext cx="1230856" cy="22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:mealStorage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A686E3-9B08-D139-890C-EB6F27840AAF}"/>
              </a:ext>
            </a:extLst>
          </p:cNvPr>
          <p:cNvSpPr/>
          <p:nvPr/>
        </p:nvSpPr>
        <p:spPr>
          <a:xfrm>
            <a:off x="7596964" y="4124413"/>
            <a:ext cx="174364" cy="482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341007-668A-DB5C-2DDF-79EA70D9041F}"/>
              </a:ext>
            </a:extLst>
          </p:cNvPr>
          <p:cNvSpPr/>
          <p:nvPr/>
        </p:nvSpPr>
        <p:spPr>
          <a:xfrm>
            <a:off x="7135070" y="4054296"/>
            <a:ext cx="1099812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:CalorieUi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5389B-5817-D500-63E0-B589A30EF6E9}"/>
              </a:ext>
            </a:extLst>
          </p:cNvPr>
          <p:cNvCxnSpPr>
            <a:cxnSpLocks/>
          </p:cNvCxnSpPr>
          <p:nvPr/>
        </p:nvCxnSpPr>
        <p:spPr>
          <a:xfrm flipH="1">
            <a:off x="3334296" y="4607592"/>
            <a:ext cx="4244294" cy="192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2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33825" y="387294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698874" y="2957940"/>
            <a:ext cx="149204" cy="93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2095785" y="2713501"/>
            <a:ext cx="5651332" cy="2380600"/>
            <a:chOff x="3234531" y="2893218"/>
            <a:chExt cx="6242843" cy="27701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34907" y="2893218"/>
              <a:ext cx="469131" cy="358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2033619" y="3018879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["2"]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1770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getWeight()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37970" y="4224704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28539" y="4086944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515693" y="4033129"/>
            <a:ext cx="12953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weight</a:t>
            </a:r>
          </a:p>
        </p:txBody>
      </p:sp>
    </p:spTree>
    <p:extLst>
      <p:ext uri="{BB962C8B-B14F-4D97-AF65-F5344CB8AC3E}">
        <p14:creationId xmlns:p14="http://schemas.microsoft.com/office/powerpoint/2010/main" val="204620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0762" y="369006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1682127" y="2478371"/>
            <a:ext cx="6064989" cy="3077285"/>
            <a:chOff x="3234531" y="2889293"/>
            <a:chExt cx="6242843" cy="2774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39388" y="2889293"/>
              <a:ext cx="464650" cy="2774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1689630" y="2992753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["6"]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AFFB7-83FD-8AB4-205D-D2D3E45AEA27}"/>
              </a:ext>
            </a:extLst>
          </p:cNvPr>
          <p:cNvGrpSpPr/>
          <p:nvPr/>
        </p:nvGrpSpPr>
        <p:grpSpPr>
          <a:xfrm>
            <a:off x="2339625" y="2713503"/>
            <a:ext cx="4945938" cy="1836314"/>
            <a:chOff x="3234531" y="2888170"/>
            <a:chExt cx="6242843" cy="2775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9EDDB7-C4DD-953B-CA15-4061356A754B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A96E94-574C-0D4F-2775-B52A17A7C667}"/>
                </a:ext>
              </a:extLst>
            </p:cNvPr>
            <p:cNvSpPr txBox="1"/>
            <p:nvPr/>
          </p:nvSpPr>
          <p:spPr>
            <a:xfrm>
              <a:off x="3234908" y="2888170"/>
              <a:ext cx="557066" cy="4651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par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29261" y="4694967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32892" y="4618167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489567" y="4603539"/>
            <a:ext cx="1295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daily caloric limit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23A01-B437-7633-FFC4-2DF88DF6E1E2}"/>
              </a:ext>
            </a:extLst>
          </p:cNvPr>
          <p:cNvCxnSpPr/>
          <p:nvPr/>
        </p:nvCxnSpPr>
        <p:spPr>
          <a:xfrm>
            <a:off x="2338253" y="3807822"/>
            <a:ext cx="4955177" cy="4355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703228" y="2962295"/>
            <a:ext cx="144850" cy="73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2946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getCaloricLimit()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7E1061-EBE2-0054-C789-7D1F8F966D9E}"/>
              </a:ext>
            </a:extLst>
          </p:cNvPr>
          <p:cNvCxnSpPr>
            <a:cxnSpLocks/>
          </p:cNvCxnSpPr>
          <p:nvPr/>
        </p:nvCxnSpPr>
        <p:spPr>
          <a:xfrm>
            <a:off x="6412063" y="216661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897AE-84E2-3895-70F0-CA13B7352A3E}"/>
              </a:ext>
            </a:extLst>
          </p:cNvPr>
          <p:cNvSpPr/>
          <p:nvPr/>
        </p:nvSpPr>
        <p:spPr>
          <a:xfrm>
            <a:off x="6349149" y="4042156"/>
            <a:ext cx="127433" cy="3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C9DD9-6F7C-D214-9988-06687E9DD4FD}"/>
              </a:ext>
            </a:extLst>
          </p:cNvPr>
          <p:cNvSpPr/>
          <p:nvPr/>
        </p:nvSpPr>
        <p:spPr>
          <a:xfrm>
            <a:off x="5594505" y="1920660"/>
            <a:ext cx="1593942" cy="220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calorieUi:CalorieUi</a:t>
            </a:r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7FFE8-8D30-56A7-47D9-1E141B535F33}"/>
              </a:ext>
            </a:extLst>
          </p:cNvPr>
          <p:cNvCxnSpPr>
            <a:cxnSpLocks/>
          </p:cNvCxnSpPr>
          <p:nvPr/>
        </p:nvCxnSpPr>
        <p:spPr>
          <a:xfrm flipV="1">
            <a:off x="3271153" y="4049849"/>
            <a:ext cx="3083437" cy="4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DC99B-9DA7-DE15-8B73-A329662129F0}"/>
              </a:ext>
            </a:extLst>
          </p:cNvPr>
          <p:cNvCxnSpPr>
            <a:cxnSpLocks/>
          </p:cNvCxnSpPr>
          <p:nvPr/>
        </p:nvCxnSpPr>
        <p:spPr>
          <a:xfrm flipH="1" flipV="1">
            <a:off x="3351241" y="4409448"/>
            <a:ext cx="2963294" cy="3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399D9B-555A-0B46-F766-68FE4DE72844}"/>
              </a:ext>
            </a:extLst>
          </p:cNvPr>
          <p:cNvSpPr txBox="1"/>
          <p:nvPr/>
        </p:nvSpPr>
        <p:spPr>
          <a:xfrm>
            <a:off x="4704385" y="3810864"/>
            <a:ext cx="17561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showDailyCaloricLimit()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6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"update"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0762" y="369006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1682127" y="2478371"/>
            <a:ext cx="6064989" cy="3077285"/>
            <a:chOff x="3234531" y="2889293"/>
            <a:chExt cx="6242843" cy="2774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43870" y="2889293"/>
              <a:ext cx="464650" cy="2774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1689630" y="2992753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["2"]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AFFB7-83FD-8AB4-205D-D2D3E45AEA27}"/>
              </a:ext>
            </a:extLst>
          </p:cNvPr>
          <p:cNvGrpSpPr/>
          <p:nvPr/>
        </p:nvGrpSpPr>
        <p:grpSpPr>
          <a:xfrm>
            <a:off x="2339625" y="2713503"/>
            <a:ext cx="4945938" cy="1836314"/>
            <a:chOff x="3234531" y="2888170"/>
            <a:chExt cx="6242843" cy="2775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9EDDB7-C4DD-953B-CA15-4061356A754B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A96E94-574C-0D4F-2775-B52A17A7C667}"/>
                </a:ext>
              </a:extLst>
            </p:cNvPr>
            <p:cNvSpPr txBox="1"/>
            <p:nvPr/>
          </p:nvSpPr>
          <p:spPr>
            <a:xfrm>
              <a:off x="3234908" y="2888170"/>
              <a:ext cx="557066" cy="4651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par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29261" y="4694967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32892" y="4618167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489567" y="4603539"/>
            <a:ext cx="1295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daily caloric limit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405871" y="1921132"/>
            <a:ext cx="1858674" cy="228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:UpdateUserCommand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23A01-B437-7633-FFC4-2DF88DF6E1E2}"/>
              </a:ext>
            </a:extLst>
          </p:cNvPr>
          <p:cNvCxnSpPr/>
          <p:nvPr/>
        </p:nvCxnSpPr>
        <p:spPr>
          <a:xfrm>
            <a:off x="2338253" y="3807822"/>
            <a:ext cx="4955177" cy="4355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703228" y="2962295"/>
            <a:ext cx="144850" cy="73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2946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setWeight()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7E1061-EBE2-0054-C789-7D1F8F966D9E}"/>
              </a:ext>
            </a:extLst>
          </p:cNvPr>
          <p:cNvCxnSpPr>
            <a:cxnSpLocks/>
          </p:cNvCxnSpPr>
          <p:nvPr/>
        </p:nvCxnSpPr>
        <p:spPr>
          <a:xfrm>
            <a:off x="6412063" y="216661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897AE-84E2-3895-70F0-CA13B7352A3E}"/>
              </a:ext>
            </a:extLst>
          </p:cNvPr>
          <p:cNvSpPr/>
          <p:nvPr/>
        </p:nvSpPr>
        <p:spPr>
          <a:xfrm>
            <a:off x="6349149" y="4042156"/>
            <a:ext cx="127433" cy="3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7FFE8-8D30-56A7-47D9-1E141B535F33}"/>
              </a:ext>
            </a:extLst>
          </p:cNvPr>
          <p:cNvCxnSpPr>
            <a:cxnSpLocks/>
          </p:cNvCxnSpPr>
          <p:nvPr/>
        </p:nvCxnSpPr>
        <p:spPr>
          <a:xfrm flipV="1">
            <a:off x="3271153" y="4049849"/>
            <a:ext cx="3083437" cy="4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DC99B-9DA7-DE15-8B73-A329662129F0}"/>
              </a:ext>
            </a:extLst>
          </p:cNvPr>
          <p:cNvCxnSpPr>
            <a:cxnSpLocks/>
          </p:cNvCxnSpPr>
          <p:nvPr/>
        </p:nvCxnSpPr>
        <p:spPr>
          <a:xfrm flipH="1" flipV="1">
            <a:off x="3351241" y="4409448"/>
            <a:ext cx="2963294" cy="3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399D9B-555A-0B46-F766-68FE4DE72844}"/>
              </a:ext>
            </a:extLst>
          </p:cNvPr>
          <p:cNvSpPr txBox="1"/>
          <p:nvPr/>
        </p:nvSpPr>
        <p:spPr>
          <a:xfrm>
            <a:off x="4704385" y="3810864"/>
            <a:ext cx="17561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updateWeight</a:t>
            </a:r>
            <a:r>
              <a:rPr lang="en-US" sz="1200" b="1" dirty="0">
                <a:cs typeface="Calibri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5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6DBA0116D0F049BDA11618ACCDC70B" ma:contentTypeVersion="2" ma:contentTypeDescription="Create a new document." ma:contentTypeScope="" ma:versionID="56ea7fd41c82562ba250f9024b87ee59">
  <xsd:schema xmlns:xsd="http://www.w3.org/2001/XMLSchema" xmlns:xs="http://www.w3.org/2001/XMLSchema" xmlns:p="http://schemas.microsoft.com/office/2006/metadata/properties" xmlns:ns2="62ebaf27-0928-4937-90bf-f45e3892230c" targetNamespace="http://schemas.microsoft.com/office/2006/metadata/properties" ma:root="true" ma:fieldsID="d09cc802f6179e6ef105412e87a549a5" ns2:_="">
    <xsd:import namespace="62ebaf27-0928-4937-90bf-f45e38922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ebaf27-0928-4937-90bf-f45e389223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B52839-AD59-43D1-82DD-0E0311505F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48C6D-14CD-4F97-8166-044277B26B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ebaf27-0928-4937-90bf-f45e389223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CBE6D9-4BC4-4B0C-ABB8-C225BED46FFD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62ebaf27-0928-4937-90bf-f45e389223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</TotalTime>
  <Words>568</Words>
  <Application>Microsoft Office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AddMealCommand UML 1</vt:lpstr>
      <vt:lpstr>ListCommand UML 1</vt:lpstr>
      <vt:lpstr>TrackCalorieCommand UML 1</vt:lpstr>
      <vt:lpstr>DeleteMealCommand UML 1</vt:lpstr>
      <vt:lpstr>ViewUserCommand UML 1</vt:lpstr>
      <vt:lpstr>ViewUserCommand UML 2</vt:lpstr>
      <vt:lpstr>ViewUserCommand UML 3</vt:lpstr>
      <vt:lpstr>ViewUserCommand UML 3</vt:lpstr>
      <vt:lpstr>FilterCommand UML</vt:lpstr>
      <vt:lpstr>ExamplesCommand UML</vt:lpstr>
      <vt:lpstr>Sequence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En</dc:creator>
  <cp:lastModifiedBy>Koh Ming En</cp:lastModifiedBy>
  <cp:revision>810</cp:revision>
  <dcterms:created xsi:type="dcterms:W3CDTF">2023-03-23T08:43:34Z</dcterms:created>
  <dcterms:modified xsi:type="dcterms:W3CDTF">2023-04-06T06:48:25Z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0x010100C76DBA0116D0F049BDA11618ACCDC70B</vt:lpwstr>
  </property>
</Properties>
</file>