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C1AE30-AA88-4404-9FD1-CC6532788BD5}" v="23" dt="2023-10-24T20:13:34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D4A3-C23C-D3D1-1043-37623D5E4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3876B-8ECD-6A4F-9C14-A90DBBC27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46824-81F3-E6FF-9B3F-15615DC2C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5D9D-646D-4FDA-B36E-D5CF94CCA98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290AD-CBCB-E6DF-3536-8988F0EAE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41068-F0FD-9FF7-7776-A7841CC6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7FC8-42B6-41B5-8158-FD23445B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1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BDE86-0ED0-46ED-8966-CEEBAB06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A8119-1AE8-37F0-6708-8DE36BC24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4C758-7FB6-5DDC-682F-EB478157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5D9D-646D-4FDA-B36E-D5CF94CCA98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34333-0653-8CFB-0B04-E49AD05F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2CD55-FA3F-F1D9-E619-8ABDA5DDF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7FC8-42B6-41B5-8158-FD23445B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19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2F86B-F1B8-913A-7D3A-AF4CAA64E1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37794-749B-8A4A-DCF5-09454516F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773D9-B27F-F7C4-8424-8C1DD0AC5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5D9D-646D-4FDA-B36E-D5CF94CCA98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8D4DA-5410-0212-C79E-A9F15137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FCC3A-0C0D-6DE1-7652-F7CBFBAC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7FC8-42B6-41B5-8158-FD23445B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6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79FE9-D077-6465-AB7C-17E190A46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DF835-00FD-C21C-7DD7-6C7FB28CC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19B77-73AD-D2FC-EFC8-C3D667328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5D9D-646D-4FDA-B36E-D5CF94CCA98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75057-4270-9CB7-EB1A-51DC41E2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9EAF8-AADB-DE11-34A4-508CA405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7FC8-42B6-41B5-8158-FD23445B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5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6BF7-2425-B3C1-19F9-1B30F0FE2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D7F12-C445-FC80-93D8-124182191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64EDD-97DD-FAC6-C2BA-0DCBB87C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5D9D-646D-4FDA-B36E-D5CF94CCA98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9CF09-9A82-7190-CC6E-59E04570C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9D708-70CF-60FB-8DB8-C3B1D4BC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7FC8-42B6-41B5-8158-FD23445B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1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D8F11-52B2-A6F3-D2B4-E33287ED5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4C06B-66BA-A004-1E75-1D4435B5A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03942-36C1-BF78-B148-93721E9B4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B01DA-4D1C-0C7F-B36D-8D8263F6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5D9D-646D-4FDA-B36E-D5CF94CCA98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06ECC-6307-453B-7E89-3F15B3482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3CC1D-6C65-7E26-DC54-4E968412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7FC8-42B6-41B5-8158-FD23445B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8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D3F0D-6699-802C-70FB-190C6B816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D9C7C-44D8-13E3-28B3-0DAEE6FC5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C7E84-8E58-AEE5-9A1B-0F9BFDD97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14D36C-097C-84F2-07D0-0D6EEF308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A4654F-75EB-6218-0631-DB69F47DB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A33CF6-C3A6-0565-A116-D89EADB00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5D9D-646D-4FDA-B36E-D5CF94CCA98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49F85-7617-5F0D-8905-6DF165E8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58E552-3A68-CB77-E482-D7DFEC3D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7FC8-42B6-41B5-8158-FD23445B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1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BAB7-D494-72AD-5845-D1F9B5BC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36AB58-C04E-2127-FCF7-927852F1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5D9D-646D-4FDA-B36E-D5CF94CCA98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5A4DB-CA2A-AD1B-CD77-41E8D954E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6D8F3-9DC5-63A7-D798-F275317C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7FC8-42B6-41B5-8158-FD23445B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2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A24946-0F2A-EE78-8E4B-D072F64E9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5D9D-646D-4FDA-B36E-D5CF94CCA98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BF6195-8F92-4DDE-17D2-1658EB04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3BB13-B848-84B6-4206-4153A25C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7FC8-42B6-41B5-8158-FD23445B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17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08C5-8412-3072-E59D-5838095C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B129F-CAC2-9538-F615-F851F08E5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CF240-EF86-38D0-E159-8C0619573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4B3E4-BE1E-6658-1CF4-892CF7972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5D9D-646D-4FDA-B36E-D5CF94CCA98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D112B-9061-BDB6-F305-564F5B40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EA554-C2BD-5076-1865-03E03AB9D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7FC8-42B6-41B5-8158-FD23445B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4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13D9-B770-21B8-38BD-39B08B422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0C60C-9A5E-9E20-E2BA-2D14C61C9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5C022-2DB6-D6C3-0E27-4A3D6692E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A5F7F-8B21-17CE-45D9-87C9DF47F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5D9D-646D-4FDA-B36E-D5CF94CCA98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0E909-1B9F-A202-F3BA-675C42BD3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A08C0-66DB-244F-C14D-15B44CB3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7FC8-42B6-41B5-8158-FD23445B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1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FAFE43-B09A-AB6E-7445-CD34D336D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2B831-4C59-5A75-70C3-98DD63ED8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A3D06-92FB-A36B-04ED-22D600AEA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45D9D-646D-4FDA-B36E-D5CF94CCA98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442B8-F36A-38D4-2CEA-3EE52D81C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D42E4-86E1-8FC1-6EA8-8C384412D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F7FC8-42B6-41B5-8158-FD23445B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1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EC7E5B3-6D99-E28F-A664-9BB39E5F1A42}"/>
              </a:ext>
            </a:extLst>
          </p:cNvPr>
          <p:cNvSpPr/>
          <p:nvPr/>
        </p:nvSpPr>
        <p:spPr>
          <a:xfrm>
            <a:off x="4708896" y="581077"/>
            <a:ext cx="179109" cy="1696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730BED-0FA2-5BF9-D7FB-EBC38F8CA500}"/>
              </a:ext>
            </a:extLst>
          </p:cNvPr>
          <p:cNvCxnSpPr>
            <a:stCxn id="4" idx="4"/>
          </p:cNvCxnSpPr>
          <p:nvPr/>
        </p:nvCxnSpPr>
        <p:spPr>
          <a:xfrm>
            <a:off x="4798451" y="750760"/>
            <a:ext cx="392" cy="313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C87B8DB-0AB5-D971-D50A-6195FFFBBF04}"/>
              </a:ext>
            </a:extLst>
          </p:cNvPr>
          <p:cNvSpPr/>
          <p:nvPr/>
        </p:nvSpPr>
        <p:spPr>
          <a:xfrm>
            <a:off x="4179340" y="1069424"/>
            <a:ext cx="1238221" cy="472440"/>
          </a:xfrm>
          <a:prstGeom prst="roundRect">
            <a:avLst>
              <a:gd name="adj" fmla="val 3869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435D39-0AF0-1F42-A075-5201F6E3D956}"/>
              </a:ext>
            </a:extLst>
          </p:cNvPr>
          <p:cNvSpPr txBox="1"/>
          <p:nvPr/>
        </p:nvSpPr>
        <p:spPr>
          <a:xfrm>
            <a:off x="4179340" y="1090200"/>
            <a:ext cx="12043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b="1" dirty="0"/>
              <a:t>User exits or closes </a:t>
            </a:r>
            <a:r>
              <a:rPr lang="en-SG" sz="1050" b="1" dirty="0" err="1"/>
              <a:t>MediSync</a:t>
            </a:r>
            <a:endParaRPr lang="en-US" sz="105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733C4E-F6FA-55BC-C6F4-0A62495353BE}"/>
              </a:ext>
            </a:extLst>
          </p:cNvPr>
          <p:cNvCxnSpPr/>
          <p:nvPr/>
        </p:nvCxnSpPr>
        <p:spPr>
          <a:xfrm>
            <a:off x="4798451" y="1541864"/>
            <a:ext cx="392" cy="313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6CE5C66-A0DB-1F2D-6D35-461FFE0A5B63}"/>
              </a:ext>
            </a:extLst>
          </p:cNvPr>
          <p:cNvSpPr/>
          <p:nvPr/>
        </p:nvSpPr>
        <p:spPr>
          <a:xfrm>
            <a:off x="3923962" y="1856030"/>
            <a:ext cx="1715082" cy="623542"/>
          </a:xfrm>
          <a:prstGeom prst="roundRect">
            <a:avLst>
              <a:gd name="adj" fmla="val 3869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F24297-A08F-E07C-C26D-BD3E4225F35B}"/>
              </a:ext>
            </a:extLst>
          </p:cNvPr>
          <p:cNvSpPr txBox="1"/>
          <p:nvPr/>
        </p:nvSpPr>
        <p:spPr>
          <a:xfrm>
            <a:off x="3940909" y="1960052"/>
            <a:ext cx="17150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Pass </a:t>
            </a:r>
            <a:r>
              <a:rPr lang="en-US" sz="1050" b="1" dirty="0" err="1"/>
              <a:t>AddressBook</a:t>
            </a:r>
            <a:r>
              <a:rPr lang="en-US" sz="1050" b="1" dirty="0"/>
              <a:t> into </a:t>
            </a:r>
            <a:r>
              <a:rPr lang="en-US" sz="1050" b="1" dirty="0" err="1"/>
              <a:t>saveAddressBook</a:t>
            </a:r>
            <a:r>
              <a:rPr lang="en-US" sz="1050" b="1" dirty="0"/>
              <a:t> function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C3562A-C96E-4F8A-7E3D-23DF43EF6B09}"/>
              </a:ext>
            </a:extLst>
          </p:cNvPr>
          <p:cNvCxnSpPr/>
          <p:nvPr/>
        </p:nvCxnSpPr>
        <p:spPr>
          <a:xfrm>
            <a:off x="4798451" y="2479572"/>
            <a:ext cx="392" cy="313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9B05B81-BBFA-6752-1130-AF0A9983F0F0}"/>
              </a:ext>
            </a:extLst>
          </p:cNvPr>
          <p:cNvSpPr/>
          <p:nvPr/>
        </p:nvSpPr>
        <p:spPr>
          <a:xfrm>
            <a:off x="3836818" y="2793738"/>
            <a:ext cx="1885166" cy="928134"/>
          </a:xfrm>
          <a:prstGeom prst="roundRect">
            <a:avLst>
              <a:gd name="adj" fmla="val 3869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0F7A61-61C9-3B27-7021-E30E091EA664}"/>
              </a:ext>
            </a:extLst>
          </p:cNvPr>
          <p:cNvSpPr txBox="1"/>
          <p:nvPr/>
        </p:nvSpPr>
        <p:spPr>
          <a:xfrm>
            <a:off x="3940909" y="2821626"/>
            <a:ext cx="171508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Adds name, phone, email, role, affiliations and </a:t>
            </a:r>
            <a:r>
              <a:rPr lang="en-US" sz="1050" b="1" dirty="0" err="1"/>
              <a:t>affiliationHistory</a:t>
            </a:r>
            <a:r>
              <a:rPr lang="en-US" sz="1050" b="1" dirty="0"/>
              <a:t> of Person in </a:t>
            </a:r>
            <a:r>
              <a:rPr lang="en-US" sz="1050" b="1" dirty="0" err="1"/>
              <a:t>AddressBook</a:t>
            </a:r>
            <a:r>
              <a:rPr lang="en-US" sz="1050" b="1" dirty="0"/>
              <a:t> to JSON representation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DD4032-73F2-779C-A6E9-A8917855300E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721984" y="3257805"/>
            <a:ext cx="545651" cy="13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5AC1BE0-9DD0-B460-B7B1-D7BCC7F85D84}"/>
              </a:ext>
            </a:extLst>
          </p:cNvPr>
          <p:cNvSpPr/>
          <p:nvPr/>
        </p:nvSpPr>
        <p:spPr>
          <a:xfrm rot="2759701">
            <a:off x="6314658" y="3168629"/>
            <a:ext cx="219694" cy="223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018D46F-3FFC-D1AB-70EA-D3F4CE35466D}"/>
              </a:ext>
            </a:extLst>
          </p:cNvPr>
          <p:cNvCxnSpPr>
            <a:cxnSpLocks/>
          </p:cNvCxnSpPr>
          <p:nvPr/>
        </p:nvCxnSpPr>
        <p:spPr>
          <a:xfrm>
            <a:off x="6581377" y="3280627"/>
            <a:ext cx="2393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1095A8A-F9CE-A83C-D0B3-595C26488EEF}"/>
              </a:ext>
            </a:extLst>
          </p:cNvPr>
          <p:cNvSpPr txBox="1"/>
          <p:nvPr/>
        </p:nvSpPr>
        <p:spPr>
          <a:xfrm>
            <a:off x="6521613" y="3024162"/>
            <a:ext cx="23389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b="1" dirty="0"/>
              <a:t>[P</a:t>
            </a:r>
            <a:r>
              <a:rPr lang="en-US" sz="1050" b="1" dirty="0" err="1"/>
              <a:t>erson</a:t>
            </a:r>
            <a:r>
              <a:rPr lang="en-US" sz="1050" b="1" dirty="0"/>
              <a:t> has role “Doctor” or “Nurse”]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EDA9631-7169-FCC6-C958-775CDEBCB6F1}"/>
              </a:ext>
            </a:extLst>
          </p:cNvPr>
          <p:cNvSpPr/>
          <p:nvPr/>
        </p:nvSpPr>
        <p:spPr>
          <a:xfrm>
            <a:off x="8965056" y="3005152"/>
            <a:ext cx="1885166" cy="604969"/>
          </a:xfrm>
          <a:prstGeom prst="roundRect">
            <a:avLst>
              <a:gd name="adj" fmla="val 3869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5D9636-2E74-2695-5282-333B5E85EA9B}"/>
              </a:ext>
            </a:extLst>
          </p:cNvPr>
          <p:cNvSpPr txBox="1"/>
          <p:nvPr/>
        </p:nvSpPr>
        <p:spPr>
          <a:xfrm>
            <a:off x="9069147" y="3033040"/>
            <a:ext cx="171508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Adds </a:t>
            </a:r>
            <a:r>
              <a:rPr lang="en-US" sz="1050" b="1" dirty="0" err="1"/>
              <a:t>shiftDays</a:t>
            </a:r>
            <a:r>
              <a:rPr lang="en-US" sz="1050" b="1" dirty="0"/>
              <a:t> of Person in </a:t>
            </a:r>
            <a:r>
              <a:rPr lang="en-US" sz="1050" b="1" dirty="0" err="1"/>
              <a:t>AddressBook</a:t>
            </a:r>
            <a:r>
              <a:rPr lang="en-US" sz="1050" b="1" dirty="0"/>
              <a:t> to JSON representation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EBD65CF-89C3-7FF9-1C78-85FF9ABEDB44}"/>
              </a:ext>
            </a:extLst>
          </p:cNvPr>
          <p:cNvCxnSpPr>
            <a:cxnSpLocks/>
          </p:cNvCxnSpPr>
          <p:nvPr/>
        </p:nvCxnSpPr>
        <p:spPr>
          <a:xfrm>
            <a:off x="6419743" y="3437446"/>
            <a:ext cx="0" cy="797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5C39F46-5720-3CD1-ACFA-E26CB2EB70EC}"/>
              </a:ext>
            </a:extLst>
          </p:cNvPr>
          <p:cNvSpPr txBox="1"/>
          <p:nvPr/>
        </p:nvSpPr>
        <p:spPr>
          <a:xfrm>
            <a:off x="6330287" y="3426595"/>
            <a:ext cx="5681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b="1" dirty="0"/>
              <a:t>[else]</a:t>
            </a:r>
            <a:endParaRPr lang="en-US" sz="1050" b="1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3EAD050-41E0-59F9-2BC3-D45CDD4E558B}"/>
              </a:ext>
            </a:extLst>
          </p:cNvPr>
          <p:cNvSpPr/>
          <p:nvPr/>
        </p:nvSpPr>
        <p:spPr>
          <a:xfrm rot="2759701">
            <a:off x="6303205" y="4280166"/>
            <a:ext cx="219694" cy="223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527C3724-D211-064B-3087-90ABFA6A77B8}"/>
              </a:ext>
            </a:extLst>
          </p:cNvPr>
          <p:cNvCxnSpPr>
            <a:cxnSpLocks/>
            <a:stCxn id="45" idx="2"/>
          </p:cNvCxnSpPr>
          <p:nvPr/>
        </p:nvCxnSpPr>
        <p:spPr>
          <a:xfrm rot="5400000">
            <a:off x="7858340" y="2321707"/>
            <a:ext cx="779934" cy="335676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7DE29CF-B80F-B43C-146E-A9F85BCEDCFC}"/>
              </a:ext>
            </a:extLst>
          </p:cNvPr>
          <p:cNvSpPr/>
          <p:nvPr/>
        </p:nvSpPr>
        <p:spPr>
          <a:xfrm rot="2759701">
            <a:off x="5510746" y="4280166"/>
            <a:ext cx="219694" cy="223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1D7658C-52EF-1CDE-D379-94BCC7F3E034}"/>
              </a:ext>
            </a:extLst>
          </p:cNvPr>
          <p:cNvCxnSpPr>
            <a:cxnSpLocks/>
          </p:cNvCxnSpPr>
          <p:nvPr/>
        </p:nvCxnSpPr>
        <p:spPr>
          <a:xfrm flipH="1">
            <a:off x="5779680" y="4390056"/>
            <a:ext cx="487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C6C44CD8-67B8-2F43-5C04-2A7AE84A769A}"/>
              </a:ext>
            </a:extLst>
          </p:cNvPr>
          <p:cNvCxnSpPr>
            <a:cxnSpLocks/>
            <a:endCxn id="16" idx="1"/>
          </p:cNvCxnSpPr>
          <p:nvPr/>
        </p:nvCxnSpPr>
        <p:spPr>
          <a:xfrm rot="10800000">
            <a:off x="3836818" y="3257806"/>
            <a:ext cx="1622030" cy="1132255"/>
          </a:xfrm>
          <a:prstGeom prst="bentConnector3">
            <a:avLst>
              <a:gd name="adj1" fmla="val 1140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08DD9EF-DCCE-52C9-4E48-192D1727D5F9}"/>
              </a:ext>
            </a:extLst>
          </p:cNvPr>
          <p:cNvCxnSpPr>
            <a:cxnSpLocks/>
          </p:cNvCxnSpPr>
          <p:nvPr/>
        </p:nvCxnSpPr>
        <p:spPr>
          <a:xfrm>
            <a:off x="5620593" y="4548983"/>
            <a:ext cx="0" cy="797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3D0C49B-2744-EDCC-8296-B843CA4ED9B6}"/>
              </a:ext>
            </a:extLst>
          </p:cNvPr>
          <p:cNvSpPr txBox="1"/>
          <p:nvPr/>
        </p:nvSpPr>
        <p:spPr>
          <a:xfrm>
            <a:off x="5533938" y="4790181"/>
            <a:ext cx="28184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b="1" dirty="0"/>
              <a:t>[all Person in </a:t>
            </a:r>
            <a:r>
              <a:rPr lang="en-SG" sz="1050" b="1" dirty="0" err="1"/>
              <a:t>AddressBook</a:t>
            </a:r>
            <a:r>
              <a:rPr lang="en-SG" sz="1050" b="1" dirty="0"/>
              <a:t> has been </a:t>
            </a:r>
            <a:r>
              <a:rPr lang="en-SG" sz="1050" b="1" dirty="0" err="1"/>
              <a:t>jsonified</a:t>
            </a:r>
            <a:r>
              <a:rPr lang="en-SG" sz="1050" b="1" dirty="0"/>
              <a:t>]</a:t>
            </a:r>
            <a:endParaRPr lang="en-US" sz="105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0904EEE-7DC6-CE57-6EBF-26F24542F3CD}"/>
              </a:ext>
            </a:extLst>
          </p:cNvPr>
          <p:cNvSpPr txBox="1"/>
          <p:nvPr/>
        </p:nvSpPr>
        <p:spPr>
          <a:xfrm>
            <a:off x="4965765" y="4158052"/>
            <a:ext cx="5681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b="1" dirty="0"/>
              <a:t>[else]</a:t>
            </a:r>
            <a:endParaRPr lang="en-US" sz="1050" b="1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E6C8B5A1-6FF1-1CBF-1E41-3F6B76F901FF}"/>
              </a:ext>
            </a:extLst>
          </p:cNvPr>
          <p:cNvSpPr/>
          <p:nvPr/>
        </p:nvSpPr>
        <p:spPr>
          <a:xfrm>
            <a:off x="4684758" y="5350236"/>
            <a:ext cx="1885166" cy="463002"/>
          </a:xfrm>
          <a:prstGeom prst="roundRect">
            <a:avLst>
              <a:gd name="adj" fmla="val 3869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E49B588-F2E7-2FF7-F9F1-E94CF24E2F6C}"/>
              </a:ext>
            </a:extLst>
          </p:cNvPr>
          <p:cNvSpPr txBox="1"/>
          <p:nvPr/>
        </p:nvSpPr>
        <p:spPr>
          <a:xfrm>
            <a:off x="4788849" y="5378123"/>
            <a:ext cx="17150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Save JSON representation into </a:t>
            </a:r>
            <a:r>
              <a:rPr lang="en-US" sz="1050" b="1" dirty="0" err="1"/>
              <a:t>addressbook.json</a:t>
            </a:r>
            <a:endParaRPr lang="en-US" sz="1050" b="1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7D43B89-D14A-0802-3234-0E945F70A518}"/>
              </a:ext>
            </a:extLst>
          </p:cNvPr>
          <p:cNvSpPr/>
          <p:nvPr/>
        </p:nvSpPr>
        <p:spPr>
          <a:xfrm>
            <a:off x="5533938" y="6307057"/>
            <a:ext cx="179109" cy="1696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DC5DEE7-12A5-FFD6-7CD8-EC167A4D0B92}"/>
              </a:ext>
            </a:extLst>
          </p:cNvPr>
          <p:cNvSpPr/>
          <p:nvPr/>
        </p:nvSpPr>
        <p:spPr>
          <a:xfrm>
            <a:off x="5485610" y="6259975"/>
            <a:ext cx="279180" cy="27010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102C9AD-5C6F-5C42-B18C-3A2E734D26A7}"/>
              </a:ext>
            </a:extLst>
          </p:cNvPr>
          <p:cNvCxnSpPr>
            <a:cxnSpLocks/>
            <a:stCxn id="74" idx="2"/>
            <a:endCxn id="77" idx="0"/>
          </p:cNvCxnSpPr>
          <p:nvPr/>
        </p:nvCxnSpPr>
        <p:spPr>
          <a:xfrm flipH="1">
            <a:off x="5625200" y="5813238"/>
            <a:ext cx="2141" cy="446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393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EA3CE86E7FA34282FF48CD06982898" ma:contentTypeVersion="5" ma:contentTypeDescription="Create a new document." ma:contentTypeScope="" ma:versionID="65cf7416cb64aea7cb1e5b5be5ff8d6e">
  <xsd:schema xmlns:xsd="http://www.w3.org/2001/XMLSchema" xmlns:xs="http://www.w3.org/2001/XMLSchema" xmlns:p="http://schemas.microsoft.com/office/2006/metadata/properties" xmlns:ns3="ee9c854b-a6c4-44c4-a9e5-70a85b302341" targetNamespace="http://schemas.microsoft.com/office/2006/metadata/properties" ma:root="true" ma:fieldsID="0031442ba48e2658ff88ea9e25474580" ns3:_="">
    <xsd:import namespace="ee9c854b-a6c4-44c4-a9e5-70a85b30234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9c854b-a6c4-44c4-a9e5-70a85b3023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AB64BF-C91A-4D45-B37A-206E6B556C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9c854b-a6c4-44c4-a9e5-70a85b3023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6B5A2C-C09D-4CDD-B723-5FA1059E91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CB0907-EDB3-46BC-9DAC-D78CE11B19B5}">
  <ds:schemaRefs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http://purl.org/dc/terms/"/>
    <ds:schemaRef ds:uri="http://www.w3.org/XML/1998/namespace"/>
    <ds:schemaRef ds:uri="ee9c854b-a6c4-44c4-a9e5-70a85b302341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Zhan Peng</dc:creator>
  <cp:lastModifiedBy>Lee Zhan Peng</cp:lastModifiedBy>
  <cp:revision>2</cp:revision>
  <dcterms:created xsi:type="dcterms:W3CDTF">2023-10-24T19:25:30Z</dcterms:created>
  <dcterms:modified xsi:type="dcterms:W3CDTF">2023-10-24T20:15:50Z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0x0101009AEA3CE86E7FA34282FF48CD06982898</vt:lpwstr>
  </property>
</Properties>
</file>