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/>
    <p:restoredTop sz="96327"/>
  </p:normalViewPr>
  <p:slideViewPr>
    <p:cSldViewPr snapToGrid="0">
      <p:cViewPr varScale="1">
        <p:scale>
          <a:sx n="114" d="100"/>
          <a:sy n="114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98BE-382F-D5DC-FF58-3F8579C58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6FE70-5D7F-2CA9-BF6C-A8DD7DE35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614D-43FA-C10C-DA2F-8409A793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1AA94-B9C6-E7AB-EE8E-7215D0E7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FF3E7-214F-CE08-ACEB-0576278A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9AB6-75CF-38FB-DB98-9F7329BF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FC894-8BFA-85F0-CB72-4DC65E855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C19B6-DF5C-6636-CACD-51B31D5A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AE59-F2EE-0756-711B-419C863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B704-A49A-32A3-E5FE-BFDB2B14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6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902A5-DA9B-93E6-45C9-AF967BA9C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2E6ED-DDDC-7ADC-74B8-B135403C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2E44-FA0C-E33C-D4B0-60D7AC22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D4A7-896D-34A6-5BFE-92A17480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CBE3-7746-DB76-37D5-BB451C3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33CB-ACD7-BB1F-648A-883AFDB4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574B1-F86A-AC6F-E2F8-90D2BDEE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674E-E099-AC8B-CCE3-42FB7FB6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83FB-CD5E-AA1A-D08A-A5E28F94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77C4-A6BF-8692-1E03-FB88A49D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3F59-FC36-65D3-40A0-1E9A7C5A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1236-F366-FDF3-C389-2263EEC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A9F98-F189-FF6F-B59D-217EEB24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7CAD-C9B1-B7EA-665F-A43D5AE4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FE9E-5D79-4B33-D8D9-4B32ED7D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A2A0-B9BC-D44F-E460-DC3DAFE4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599F-D784-3104-B187-6158DE26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9B49B-BC47-8B62-368A-C5E0AA1C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1560-27D0-EA23-B4FB-25A1BC87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4D01-0C41-69B4-071A-3BCCC067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48721-AA13-FA7C-07A5-C98A68FD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0331-CB52-FA32-628A-2E8DD05B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4252-B49F-86F4-5AC1-D59DA197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619F-AA50-07C2-EAD4-B95B5716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287EE-974D-531D-9308-92459AE51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EA657-6516-205A-DCFE-22F01FCE5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8D695-AE0A-B1CE-A27A-91E2127B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96360-2A34-509C-236C-E9A4830D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D5C71-0CCB-0D70-29CD-8FC192E5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1BD2-ADF6-FAD3-2984-1673173C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29079-2C0D-167E-54B9-14FD99B6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E2DC6-E2E9-7021-0D99-7723B3D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32211-4A43-0BA1-E617-E790208F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11C9C-3372-788A-A0B3-42311672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1A226-FBE2-1D36-6E06-7003FDB8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E0EE2-CF52-5941-BBA1-C4E087F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1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456A-8A78-53D2-E699-86DF23DB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91D9-26F2-F28B-DC62-FB858DE0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0552B-BAA0-BE94-06C7-559348FD6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5A028-0509-DEDC-5154-9808111F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BDE31-FF83-7FCB-5DEC-1355D1CC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5D9E7-8910-E602-D66F-71E452E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561B-D657-C3AB-8DC5-304D28B8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744FD-A62F-9CB3-4040-7DD9AB138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C5571-7204-348E-1CE8-E83AB3369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2B60C-F079-75E7-38D5-BE4B8F7F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14DC7-9EB8-6246-CACC-60C51978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0920-62FA-06D2-F4C3-264CD275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A8EAF-6462-611F-3FC5-0789789F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3E39E-F9E1-CAC2-39F5-3952FB85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725A-FDA0-A1CA-0D68-9DE3F19AF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C45D-41D8-F844-804F-CDAE701AD4D9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43D5-96EB-995D-C2A5-8B9BC78D2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B138-2675-AE28-CA7B-BC56FE0E1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19BD-0CB6-9E4B-97A2-C6AAC0C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1B1292-46F8-2120-9695-1CC06213807B}"/>
              </a:ext>
            </a:extLst>
          </p:cNvPr>
          <p:cNvSpPr/>
          <p:nvPr/>
        </p:nvSpPr>
        <p:spPr>
          <a:xfrm>
            <a:off x="4708896" y="581077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F1F89F83-8243-0F4E-C943-8C32912EA38C}"/>
              </a:ext>
            </a:extLst>
          </p:cNvPr>
          <p:cNvSpPr/>
          <p:nvPr/>
        </p:nvSpPr>
        <p:spPr>
          <a:xfrm>
            <a:off x="4179340" y="1069424"/>
            <a:ext cx="1238221" cy="472440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Adds new Person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0A696C-C458-D759-B632-E9FC12A6904F}"/>
              </a:ext>
            </a:extLst>
          </p:cNvPr>
          <p:cNvSpPr/>
          <p:nvPr/>
        </p:nvSpPr>
        <p:spPr>
          <a:xfrm>
            <a:off x="1753464" y="4403574"/>
            <a:ext cx="2077957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Affiliation to AffiliationHistory and Affiliations of new 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1094E-5EB7-AA36-B65D-3F0937379BB8}"/>
              </a:ext>
            </a:extLst>
          </p:cNvPr>
          <p:cNvSpPr txBox="1"/>
          <p:nvPr/>
        </p:nvSpPr>
        <p:spPr>
          <a:xfrm>
            <a:off x="2302634" y="1773420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[Person has affiliation</a:t>
            </a:r>
            <a:r>
              <a:rPr lang="en-US" sz="1050" b="1" dirty="0"/>
              <a:t>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DE74A-225F-0E26-E39D-E4327B8B1FA6}"/>
              </a:ext>
            </a:extLst>
          </p:cNvPr>
          <p:cNvSpPr/>
          <p:nvPr/>
        </p:nvSpPr>
        <p:spPr>
          <a:xfrm rot="2759701">
            <a:off x="4688603" y="1915338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39A710A0-28A4-AC04-6D0F-08270EB7D1A0}"/>
              </a:ext>
            </a:extLst>
          </p:cNvPr>
          <p:cNvSpPr/>
          <p:nvPr/>
        </p:nvSpPr>
        <p:spPr>
          <a:xfrm>
            <a:off x="1887869" y="2258892"/>
            <a:ext cx="1843029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if Affiliation is in contacts and has correct Role with AffiliationAuthenticator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D6CF87E0-BE4A-2AC0-041A-BE58460E8DF7}"/>
              </a:ext>
            </a:extLst>
          </p:cNvPr>
          <p:cNvSpPr/>
          <p:nvPr/>
        </p:nvSpPr>
        <p:spPr>
          <a:xfrm>
            <a:off x="7619135" y="2986811"/>
            <a:ext cx="1843029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empty Affiliations and AffiliationHistory to new Person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9B9A0516-6E4C-D1EF-41A6-DA53A4C79054}"/>
              </a:ext>
            </a:extLst>
          </p:cNvPr>
          <p:cNvSpPr/>
          <p:nvPr/>
        </p:nvSpPr>
        <p:spPr>
          <a:xfrm>
            <a:off x="4094065" y="4403574"/>
            <a:ext cx="2077957" cy="884378"/>
          </a:xfrm>
          <a:prstGeom prst="roundRect">
            <a:avLst>
              <a:gd name="adj" fmla="val 3869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new Person to AffiliationHistory and Affiliations of Affiliation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618E5B-B09F-87EE-DD3B-71845A24A2C6}"/>
              </a:ext>
            </a:extLst>
          </p:cNvPr>
          <p:cNvCxnSpPr/>
          <p:nvPr/>
        </p:nvCxnSpPr>
        <p:spPr>
          <a:xfrm>
            <a:off x="1581380" y="4117843"/>
            <a:ext cx="45906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89AC15-3B33-2212-FF82-832813B6DA3D}"/>
              </a:ext>
            </a:extLst>
          </p:cNvPr>
          <p:cNvCxnSpPr/>
          <p:nvPr/>
        </p:nvCxnSpPr>
        <p:spPr>
          <a:xfrm>
            <a:off x="1581380" y="5710736"/>
            <a:ext cx="45906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B6C08F-84A9-EA46-8F00-106610082DC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98451" y="1541864"/>
            <a:ext cx="0" cy="328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54">
            <a:extLst>
              <a:ext uri="{FF2B5EF4-FFF2-40B4-BE49-F238E27FC236}">
                <a16:creationId xmlns:a16="http://schemas.microsoft.com/office/drawing/2014/main" id="{5A3A8D08-C1FC-F86D-AE97-9A535032F928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2809384" y="2027338"/>
            <a:ext cx="1832194" cy="231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5731CA-918B-B361-6007-A3BAD79F3C67}"/>
              </a:ext>
            </a:extLst>
          </p:cNvPr>
          <p:cNvCxnSpPr>
            <a:cxnSpLocks/>
          </p:cNvCxnSpPr>
          <p:nvPr/>
        </p:nvCxnSpPr>
        <p:spPr>
          <a:xfrm>
            <a:off x="2812454" y="3143270"/>
            <a:ext cx="0" cy="28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EA1D53-9872-91D0-2F56-A390A3B27B74}"/>
              </a:ext>
            </a:extLst>
          </p:cNvPr>
          <p:cNvCxnSpPr>
            <a:cxnSpLocks/>
          </p:cNvCxnSpPr>
          <p:nvPr/>
        </p:nvCxnSpPr>
        <p:spPr>
          <a:xfrm>
            <a:off x="2830450" y="4117844"/>
            <a:ext cx="0" cy="28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7575E4-7FA0-D739-7457-18F939FA7252}"/>
              </a:ext>
            </a:extLst>
          </p:cNvPr>
          <p:cNvCxnSpPr>
            <a:cxnSpLocks/>
          </p:cNvCxnSpPr>
          <p:nvPr/>
        </p:nvCxnSpPr>
        <p:spPr>
          <a:xfrm>
            <a:off x="5110187" y="4117844"/>
            <a:ext cx="0" cy="28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E5B442-70BB-1E79-F861-0324047096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792443" y="5287952"/>
            <a:ext cx="0" cy="422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1F70DC-A238-125A-4A41-FA02BAFB9A30}"/>
              </a:ext>
            </a:extLst>
          </p:cNvPr>
          <p:cNvCxnSpPr>
            <a:cxnSpLocks/>
          </p:cNvCxnSpPr>
          <p:nvPr/>
        </p:nvCxnSpPr>
        <p:spPr>
          <a:xfrm>
            <a:off x="5131425" y="5287952"/>
            <a:ext cx="0" cy="422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A227185-EE8F-5CFF-0FD3-1E3696FFFBCE}"/>
              </a:ext>
            </a:extLst>
          </p:cNvPr>
          <p:cNvSpPr/>
          <p:nvPr/>
        </p:nvSpPr>
        <p:spPr>
          <a:xfrm rot="2759701">
            <a:off x="2699536" y="3459867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4D20D9-8826-D0A2-6624-2666345C46B4}"/>
              </a:ext>
            </a:extLst>
          </p:cNvPr>
          <p:cNvCxnSpPr>
            <a:cxnSpLocks/>
          </p:cNvCxnSpPr>
          <p:nvPr/>
        </p:nvCxnSpPr>
        <p:spPr>
          <a:xfrm flipH="1">
            <a:off x="2792442" y="3728684"/>
            <a:ext cx="16941" cy="389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28C94A-7720-0E07-C1ED-9DC137CDE7FB}"/>
              </a:ext>
            </a:extLst>
          </p:cNvPr>
          <p:cNvSpPr txBox="1"/>
          <p:nvPr/>
        </p:nvSpPr>
        <p:spPr>
          <a:xfrm>
            <a:off x="2470489" y="3768608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[Person has valid affiliation</a:t>
            </a:r>
            <a:r>
              <a:rPr lang="en-US" sz="1050" b="1" dirty="0"/>
              <a:t>]</a:t>
            </a:r>
          </a:p>
        </p:txBody>
      </p:sp>
      <p:cxnSp>
        <p:nvCxnSpPr>
          <p:cNvPr id="39" name="Connector: Elbow 54">
            <a:extLst>
              <a:ext uri="{FF2B5EF4-FFF2-40B4-BE49-F238E27FC236}">
                <a16:creationId xmlns:a16="http://schemas.microsoft.com/office/drawing/2014/main" id="{B03E0208-9BE9-CFEF-7AEE-35C8A1CFB4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955322" y="2014304"/>
            <a:ext cx="3585328" cy="9725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AA22967-BD6F-7B2F-08DB-4408D0670C10}"/>
              </a:ext>
            </a:extLst>
          </p:cNvPr>
          <p:cNvSpPr/>
          <p:nvPr/>
        </p:nvSpPr>
        <p:spPr>
          <a:xfrm>
            <a:off x="8803231" y="6088053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FACF8-125C-3ECA-3D2A-DC8D665F4A3C}"/>
              </a:ext>
            </a:extLst>
          </p:cNvPr>
          <p:cNvSpPr/>
          <p:nvPr/>
        </p:nvSpPr>
        <p:spPr>
          <a:xfrm>
            <a:off x="8754903" y="6040971"/>
            <a:ext cx="279180" cy="2701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9538C2-13FE-7F60-F7C9-2D42EAE7912A}"/>
              </a:ext>
            </a:extLst>
          </p:cNvPr>
          <p:cNvSpPr/>
          <p:nvPr/>
        </p:nvSpPr>
        <p:spPr>
          <a:xfrm rot="2759701">
            <a:off x="6820224" y="6042259"/>
            <a:ext cx="219694" cy="223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5" name="Connector: Elbow 54">
            <a:extLst>
              <a:ext uri="{FF2B5EF4-FFF2-40B4-BE49-F238E27FC236}">
                <a16:creationId xmlns:a16="http://schemas.microsoft.com/office/drawing/2014/main" id="{ED792CE2-D8A9-53AB-823A-D6FD51D4FAE6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672235" y="4129026"/>
            <a:ext cx="2126252" cy="16105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54">
            <a:extLst>
              <a:ext uri="{FF2B5EF4-FFF2-40B4-BE49-F238E27FC236}">
                <a16:creationId xmlns:a16="http://schemas.microsoft.com/office/drawing/2014/main" id="{13BE8150-05F6-8E97-EE63-42AD1B818A82}"/>
              </a:ext>
            </a:extLst>
          </p:cNvPr>
          <p:cNvCxnSpPr>
            <a:cxnSpLocks/>
          </p:cNvCxnSpPr>
          <p:nvPr/>
        </p:nvCxnSpPr>
        <p:spPr>
          <a:xfrm>
            <a:off x="3876701" y="5720545"/>
            <a:ext cx="2946132" cy="451785"/>
          </a:xfrm>
          <a:prstGeom prst="bentConnector3">
            <a:avLst>
              <a:gd name="adj1" fmla="val -39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4">
            <a:extLst>
              <a:ext uri="{FF2B5EF4-FFF2-40B4-BE49-F238E27FC236}">
                <a16:creationId xmlns:a16="http://schemas.microsoft.com/office/drawing/2014/main" id="{4A2D3B63-0284-BECA-84ED-332F2DF10A81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7086943" y="6172894"/>
            <a:ext cx="1667960" cy="31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12F524-2E06-4729-1673-CEE6AA2147AA}"/>
              </a:ext>
            </a:extLst>
          </p:cNvPr>
          <p:cNvSpPr txBox="1"/>
          <p:nvPr/>
        </p:nvSpPr>
        <p:spPr>
          <a:xfrm>
            <a:off x="4955322" y="1754598"/>
            <a:ext cx="233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50" b="1" dirty="0"/>
              <a:t>[Person has no affiliation</a:t>
            </a:r>
            <a:r>
              <a:rPr lang="en-US" sz="1050" b="1" dirty="0"/>
              <a:t>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0929C4B-85B2-7951-C8AD-4872BC90F2F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98450" y="704712"/>
            <a:ext cx="1" cy="364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FCC97E5-613D-082D-1517-750664B4233D}"/>
              </a:ext>
            </a:extLst>
          </p:cNvPr>
          <p:cNvSpPr/>
          <p:nvPr/>
        </p:nvSpPr>
        <p:spPr>
          <a:xfrm>
            <a:off x="4657153" y="3478083"/>
            <a:ext cx="179109" cy="1696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5EADE5-2943-C637-E52E-9B9C4525D83C}"/>
              </a:ext>
            </a:extLst>
          </p:cNvPr>
          <p:cNvSpPr/>
          <p:nvPr/>
        </p:nvSpPr>
        <p:spPr>
          <a:xfrm>
            <a:off x="4608825" y="3431001"/>
            <a:ext cx="279180" cy="27010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54">
            <a:extLst>
              <a:ext uri="{FF2B5EF4-FFF2-40B4-BE49-F238E27FC236}">
                <a16:creationId xmlns:a16="http://schemas.microsoft.com/office/drawing/2014/main" id="{05D90628-B5A3-F55A-9D1B-B8A0F426AB5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940865" y="3562924"/>
            <a:ext cx="1667960" cy="31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7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Shuen Jin</dc:creator>
  <cp:lastModifiedBy>Ng Shuen Jin</cp:lastModifiedBy>
  <cp:revision>3</cp:revision>
  <dcterms:created xsi:type="dcterms:W3CDTF">2023-10-26T02:46:30Z</dcterms:created>
  <dcterms:modified xsi:type="dcterms:W3CDTF">2023-10-26T08:02:32Z</dcterms:modified>
</cp:coreProperties>
</file>