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1AE30-AA88-4404-9FD1-CC6532788BD5}" v="23" dt="2023-10-24T20:13:34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D4A3-C23C-D3D1-1043-37623D5E4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3876B-8ECD-6A4F-9C14-A90DBBC27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6824-81F3-E6FF-9B3F-15615DC2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90AD-CBCB-E6DF-3536-8988F0EA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1068-F0FD-9FF7-7776-A7841CC6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DE86-0ED0-46ED-8966-CEEBAB06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A8119-1AE8-37F0-6708-8DE36BC24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C758-7FB6-5DDC-682F-EB47815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4333-0653-8CFB-0B04-E49AD05F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CD55-FA3F-F1D9-E619-8ABDA5DD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2F86B-F1B8-913A-7D3A-AF4CAA64E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37794-749B-8A4A-DCF5-09454516F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73D9-B27F-F7C4-8424-8C1DD0A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8D4DA-5410-0212-C79E-A9F15137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CC3A-0C0D-6DE1-7652-F7CBFBAC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9FE9-D077-6465-AB7C-17E190A4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F835-00FD-C21C-7DD7-6C7FB28C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9B77-73AD-D2FC-EFC8-C3D66732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5057-4270-9CB7-EB1A-51DC41E2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EAF8-AADB-DE11-34A4-508CA405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6BF7-2425-B3C1-19F9-1B30F0FE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D7F12-C445-FC80-93D8-12418219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4EDD-97DD-FAC6-C2BA-0DCBB87C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9CF09-9A82-7190-CC6E-59E04570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D708-70CF-60FB-8DB8-C3B1D4B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1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8F11-52B2-A6F3-D2B4-E33287ED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C06B-66BA-A004-1E75-1D4435B5A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03942-36C1-BF78-B148-93721E9B4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B01DA-4D1C-0C7F-B36D-8D8263F6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06ECC-6307-453B-7E89-3F15B348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3CC1D-6C65-7E26-DC54-4E968412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3F0D-6699-802C-70FB-190C6B81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D9C7C-44D8-13E3-28B3-0DAEE6FC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C7E84-8E58-AEE5-9A1B-0F9BFDD9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4D36C-097C-84F2-07D0-0D6EEF308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4654F-75EB-6218-0631-DB69F47DB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33CF6-C3A6-0565-A116-D89EADB0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9F85-7617-5F0D-8905-6DF165E8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8E552-3A68-CB77-E482-D7DFEC3D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BAB7-D494-72AD-5845-D1F9B5BC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6AB58-C04E-2127-FCF7-927852F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5A4DB-CA2A-AD1B-CD77-41E8D954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6D8F3-9DC5-63A7-D798-F275317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24946-0F2A-EE78-8E4B-D072F64E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F6195-8F92-4DDE-17D2-1658EB04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3BB13-B848-84B6-4206-4153A25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08C5-8412-3072-E59D-5838095C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129F-CAC2-9538-F615-F851F08E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CF240-EF86-38D0-E159-8C0619573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4B3E4-BE1E-6658-1CF4-892CF797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D112B-9061-BDB6-F305-564F5B40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EA554-C2BD-5076-1865-03E03AB9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13D9-B770-21B8-38BD-39B08B42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0C60C-9A5E-9E20-E2BA-2D14C61C9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5C022-2DB6-D6C3-0E27-4A3D6692E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A5F7F-8B21-17CE-45D9-87C9DF47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0E909-1B9F-A202-F3BA-675C42B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A08C0-66DB-244F-C14D-15B44CB3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AFE43-B09A-AB6E-7445-CD34D336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2B831-4C59-5A75-70C3-98DD63ED8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3D06-92FB-A36B-04ED-22D600AEA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42B8-F36A-38D4-2CEA-3EE52D81C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42E4-86E1-8FC1-6EA8-8C384412D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02C9AD-5C6F-5C42-B18C-3A2E734D26A7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3602456" y="5468492"/>
            <a:ext cx="0" cy="730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D24FA4-8276-C990-8878-19927F73090D}"/>
              </a:ext>
            </a:extLst>
          </p:cNvPr>
          <p:cNvCxnSpPr>
            <a:cxnSpLocks/>
          </p:cNvCxnSpPr>
          <p:nvPr/>
        </p:nvCxnSpPr>
        <p:spPr>
          <a:xfrm flipH="1" flipV="1">
            <a:off x="3604622" y="2253962"/>
            <a:ext cx="19024" cy="1724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EC7E5B3-6D99-E28F-A664-9BB39E5F1A42}"/>
              </a:ext>
            </a:extLst>
          </p:cNvPr>
          <p:cNvSpPr/>
          <p:nvPr/>
        </p:nvSpPr>
        <p:spPr>
          <a:xfrm>
            <a:off x="1167043" y="210687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730BED-0FA2-5BF9-D7FB-EBC38F8CA500}"/>
              </a:ext>
            </a:extLst>
          </p:cNvPr>
          <p:cNvCxnSpPr>
            <a:stCxn id="4" idx="4"/>
          </p:cNvCxnSpPr>
          <p:nvPr/>
        </p:nvCxnSpPr>
        <p:spPr>
          <a:xfrm>
            <a:off x="1256598" y="380370"/>
            <a:ext cx="392" cy="313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87B8DB-0AB5-D971-D50A-6195FFFBBF04}"/>
              </a:ext>
            </a:extLst>
          </p:cNvPr>
          <p:cNvSpPr/>
          <p:nvPr/>
        </p:nvSpPr>
        <p:spPr>
          <a:xfrm>
            <a:off x="637487" y="699034"/>
            <a:ext cx="1238221" cy="472440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35D39-0AF0-1F42-A075-5201F6E3D956}"/>
              </a:ext>
            </a:extLst>
          </p:cNvPr>
          <p:cNvSpPr txBox="1"/>
          <p:nvPr/>
        </p:nvSpPr>
        <p:spPr>
          <a:xfrm>
            <a:off x="637487" y="719810"/>
            <a:ext cx="1204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User exits or closes </a:t>
            </a:r>
            <a:r>
              <a:rPr lang="en-SG" sz="1050" b="1" dirty="0" err="1"/>
              <a:t>MediSync</a:t>
            </a:r>
            <a:endParaRPr lang="en-US" sz="105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33C4E-F6FA-55BC-C6F4-0A62495353BE}"/>
              </a:ext>
            </a:extLst>
          </p:cNvPr>
          <p:cNvCxnSpPr/>
          <p:nvPr/>
        </p:nvCxnSpPr>
        <p:spPr>
          <a:xfrm>
            <a:off x="1256598" y="1171474"/>
            <a:ext cx="392" cy="313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CE5C66-A0DB-1F2D-6D35-461FFE0A5B63}"/>
              </a:ext>
            </a:extLst>
          </p:cNvPr>
          <p:cNvSpPr/>
          <p:nvPr/>
        </p:nvSpPr>
        <p:spPr>
          <a:xfrm>
            <a:off x="382109" y="1485640"/>
            <a:ext cx="1715082" cy="623542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24297-A08F-E07C-C26D-BD3E4225F35B}"/>
              </a:ext>
            </a:extLst>
          </p:cNvPr>
          <p:cNvSpPr txBox="1"/>
          <p:nvPr/>
        </p:nvSpPr>
        <p:spPr>
          <a:xfrm>
            <a:off x="399056" y="1589662"/>
            <a:ext cx="1715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Pass </a:t>
            </a:r>
            <a:r>
              <a:rPr lang="en-US" sz="1050" b="1" dirty="0" err="1"/>
              <a:t>AddressBook</a:t>
            </a:r>
            <a:r>
              <a:rPr lang="en-US" sz="1050" b="1" dirty="0"/>
              <a:t> into </a:t>
            </a:r>
            <a:r>
              <a:rPr lang="en-US" sz="1050" b="1" dirty="0" err="1"/>
              <a:t>saveAddressBook</a:t>
            </a:r>
            <a:r>
              <a:rPr lang="en-US" sz="1050" b="1" dirty="0"/>
              <a:t> function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C3562A-C96E-4F8A-7E3D-23DF43EF6B0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2114138" y="1787820"/>
            <a:ext cx="554386" cy="9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B05B81-BBFA-6752-1130-AF0A9983F0F0}"/>
              </a:ext>
            </a:extLst>
          </p:cNvPr>
          <p:cNvSpPr/>
          <p:nvPr/>
        </p:nvSpPr>
        <p:spPr>
          <a:xfrm>
            <a:off x="2668524" y="1323753"/>
            <a:ext cx="1885166" cy="928134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F7A61-61C9-3B27-7021-E30E091EA664}"/>
              </a:ext>
            </a:extLst>
          </p:cNvPr>
          <p:cNvSpPr txBox="1"/>
          <p:nvPr/>
        </p:nvSpPr>
        <p:spPr>
          <a:xfrm>
            <a:off x="2772615" y="1351641"/>
            <a:ext cx="1715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Adds name, phone, email, role, affiliations and </a:t>
            </a:r>
            <a:r>
              <a:rPr lang="en-US" sz="1050" b="1" dirty="0" err="1"/>
              <a:t>affiliationHistory</a:t>
            </a:r>
            <a:r>
              <a:rPr lang="en-US" sz="1050" b="1" dirty="0"/>
              <a:t> of Person in </a:t>
            </a:r>
            <a:r>
              <a:rPr lang="en-US" sz="1050" b="1" dirty="0" err="1"/>
              <a:t>AddressBook</a:t>
            </a:r>
            <a:r>
              <a:rPr lang="en-US" sz="1050" b="1" dirty="0"/>
              <a:t> to JSON representation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D4032-73F2-779C-A6E9-A8917855300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553690" y="1787820"/>
            <a:ext cx="545651" cy="13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C1BE0-9DD0-B460-B7B1-D7BCC7F85D84}"/>
              </a:ext>
            </a:extLst>
          </p:cNvPr>
          <p:cNvSpPr/>
          <p:nvPr/>
        </p:nvSpPr>
        <p:spPr>
          <a:xfrm rot="2759701">
            <a:off x="5146364" y="1698644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18D46F-3FFC-D1AB-70EA-D3F4CE35466D}"/>
              </a:ext>
            </a:extLst>
          </p:cNvPr>
          <p:cNvCxnSpPr>
            <a:cxnSpLocks/>
          </p:cNvCxnSpPr>
          <p:nvPr/>
        </p:nvCxnSpPr>
        <p:spPr>
          <a:xfrm>
            <a:off x="5413083" y="1810642"/>
            <a:ext cx="2393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095A8A-F9CE-A83C-D0B3-595C26488EEF}"/>
              </a:ext>
            </a:extLst>
          </p:cNvPr>
          <p:cNvSpPr txBox="1"/>
          <p:nvPr/>
        </p:nvSpPr>
        <p:spPr>
          <a:xfrm>
            <a:off x="5353319" y="1554177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</a:t>
            </a:r>
            <a:r>
              <a:rPr lang="en-US" sz="1050" b="1" dirty="0" err="1"/>
              <a:t>erson</a:t>
            </a:r>
            <a:r>
              <a:rPr lang="en-US" sz="1050" b="1" dirty="0"/>
              <a:t> has role “Doctor” or “Nurse”]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DA9631-7169-FCC6-C958-775CDEBCB6F1}"/>
              </a:ext>
            </a:extLst>
          </p:cNvPr>
          <p:cNvSpPr/>
          <p:nvPr/>
        </p:nvSpPr>
        <p:spPr>
          <a:xfrm>
            <a:off x="7796762" y="1535167"/>
            <a:ext cx="1885166" cy="604969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5D9636-2E74-2695-5282-333B5E85EA9B}"/>
              </a:ext>
            </a:extLst>
          </p:cNvPr>
          <p:cNvSpPr txBox="1"/>
          <p:nvPr/>
        </p:nvSpPr>
        <p:spPr>
          <a:xfrm>
            <a:off x="7900853" y="1563055"/>
            <a:ext cx="1715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Adds </a:t>
            </a:r>
            <a:r>
              <a:rPr lang="en-US" sz="1050" b="1" dirty="0" err="1"/>
              <a:t>shiftDays</a:t>
            </a:r>
            <a:r>
              <a:rPr lang="en-US" sz="1050" b="1" dirty="0"/>
              <a:t> of Person in </a:t>
            </a:r>
            <a:r>
              <a:rPr lang="en-US" sz="1050" b="1" dirty="0" err="1"/>
              <a:t>AddressBook</a:t>
            </a:r>
            <a:r>
              <a:rPr lang="en-US" sz="1050" b="1" dirty="0"/>
              <a:t> to JSON representation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BD65CF-89C3-7FF9-1C78-85FF9ABEDB44}"/>
              </a:ext>
            </a:extLst>
          </p:cNvPr>
          <p:cNvCxnSpPr>
            <a:cxnSpLocks/>
          </p:cNvCxnSpPr>
          <p:nvPr/>
        </p:nvCxnSpPr>
        <p:spPr>
          <a:xfrm>
            <a:off x="5251449" y="1967461"/>
            <a:ext cx="0" cy="79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C39F46-5720-3CD1-ACFA-E26CB2EB70EC}"/>
              </a:ext>
            </a:extLst>
          </p:cNvPr>
          <p:cNvSpPr txBox="1"/>
          <p:nvPr/>
        </p:nvSpPr>
        <p:spPr>
          <a:xfrm>
            <a:off x="5161993" y="1956610"/>
            <a:ext cx="568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[else]</a:t>
            </a:r>
            <a:endParaRPr lang="en-US" sz="105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EAD050-41E0-59F9-2BC3-D45CDD4E558B}"/>
              </a:ext>
            </a:extLst>
          </p:cNvPr>
          <p:cNvSpPr/>
          <p:nvPr/>
        </p:nvSpPr>
        <p:spPr>
          <a:xfrm rot="2759701">
            <a:off x="5138745" y="3888020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DE29CF-B80F-B43C-146E-A9F85BCEDCFC}"/>
              </a:ext>
            </a:extLst>
          </p:cNvPr>
          <p:cNvSpPr/>
          <p:nvPr/>
        </p:nvSpPr>
        <p:spPr>
          <a:xfrm rot="2759701">
            <a:off x="3507449" y="3888019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D7658C-52EF-1CDE-D379-94BCC7F3E034}"/>
              </a:ext>
            </a:extLst>
          </p:cNvPr>
          <p:cNvCxnSpPr>
            <a:cxnSpLocks/>
          </p:cNvCxnSpPr>
          <p:nvPr/>
        </p:nvCxnSpPr>
        <p:spPr>
          <a:xfrm flipH="1">
            <a:off x="3777977" y="4005530"/>
            <a:ext cx="13251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8DD9EF-DCCE-52C9-4E48-192D1727D5F9}"/>
              </a:ext>
            </a:extLst>
          </p:cNvPr>
          <p:cNvCxnSpPr>
            <a:cxnSpLocks/>
          </p:cNvCxnSpPr>
          <p:nvPr/>
        </p:nvCxnSpPr>
        <p:spPr>
          <a:xfrm>
            <a:off x="5251449" y="3390924"/>
            <a:ext cx="0" cy="451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3D0C49B-2744-EDCC-8296-B843CA4ED9B6}"/>
              </a:ext>
            </a:extLst>
          </p:cNvPr>
          <p:cNvSpPr txBox="1"/>
          <p:nvPr/>
        </p:nvSpPr>
        <p:spPr>
          <a:xfrm>
            <a:off x="845364" y="4253246"/>
            <a:ext cx="2818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[all Person in </a:t>
            </a:r>
            <a:r>
              <a:rPr lang="en-SG" sz="1050" b="1" dirty="0" err="1"/>
              <a:t>AddressBook</a:t>
            </a:r>
            <a:r>
              <a:rPr lang="en-SG" sz="1050" b="1" dirty="0"/>
              <a:t> has been </a:t>
            </a:r>
            <a:r>
              <a:rPr lang="en-SG" sz="1050" b="1" dirty="0" err="1"/>
              <a:t>jsonified</a:t>
            </a:r>
            <a:r>
              <a:rPr lang="en-SG" sz="1050" b="1" dirty="0"/>
              <a:t>]</a:t>
            </a:r>
            <a:endParaRPr lang="en-US" sz="105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904EEE-7DC6-CE57-6EBF-26F24542F3CD}"/>
              </a:ext>
            </a:extLst>
          </p:cNvPr>
          <p:cNvSpPr txBox="1"/>
          <p:nvPr/>
        </p:nvSpPr>
        <p:spPr>
          <a:xfrm>
            <a:off x="3119295" y="3444950"/>
            <a:ext cx="568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[else]</a:t>
            </a:r>
            <a:endParaRPr lang="en-US" sz="1050" b="1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6C8B5A1-6FF1-1CBF-1E41-3F6B76F901FF}"/>
              </a:ext>
            </a:extLst>
          </p:cNvPr>
          <p:cNvSpPr/>
          <p:nvPr/>
        </p:nvSpPr>
        <p:spPr>
          <a:xfrm>
            <a:off x="2662014" y="5288780"/>
            <a:ext cx="1885166" cy="463002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49B588-F2E7-2FF7-F9F1-E94CF24E2F6C}"/>
              </a:ext>
            </a:extLst>
          </p:cNvPr>
          <p:cNvSpPr txBox="1"/>
          <p:nvPr/>
        </p:nvSpPr>
        <p:spPr>
          <a:xfrm>
            <a:off x="2766105" y="5316667"/>
            <a:ext cx="1715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Save JSON representation into </a:t>
            </a:r>
            <a:r>
              <a:rPr lang="en-US" sz="1050" b="1" dirty="0" err="1"/>
              <a:t>addressbook.json</a:t>
            </a:r>
            <a:endParaRPr lang="en-US" sz="1050" b="1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7D43B89-D14A-0802-3234-0E945F70A518}"/>
              </a:ext>
            </a:extLst>
          </p:cNvPr>
          <p:cNvSpPr/>
          <p:nvPr/>
        </p:nvSpPr>
        <p:spPr>
          <a:xfrm>
            <a:off x="3511194" y="6245601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DC5DEE7-12A5-FFD6-7CD8-EC167A4D0B92}"/>
              </a:ext>
            </a:extLst>
          </p:cNvPr>
          <p:cNvSpPr/>
          <p:nvPr/>
        </p:nvSpPr>
        <p:spPr>
          <a:xfrm>
            <a:off x="3462866" y="6198519"/>
            <a:ext cx="279180" cy="2701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0C1D1E-7179-0DAA-AD05-CA4B80EFB174}"/>
              </a:ext>
            </a:extLst>
          </p:cNvPr>
          <p:cNvSpPr/>
          <p:nvPr/>
        </p:nvSpPr>
        <p:spPr>
          <a:xfrm>
            <a:off x="4343817" y="2776212"/>
            <a:ext cx="1885166" cy="604969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F9B6C-7189-0A53-2836-0F1D7D88BABF}"/>
              </a:ext>
            </a:extLst>
          </p:cNvPr>
          <p:cNvSpPr txBox="1"/>
          <p:nvPr/>
        </p:nvSpPr>
        <p:spPr>
          <a:xfrm>
            <a:off x="4447908" y="2804100"/>
            <a:ext cx="1715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Adds </a:t>
            </a:r>
            <a:r>
              <a:rPr lang="en-US" sz="1050" b="1" dirty="0" err="1"/>
              <a:t>nextOfKin</a:t>
            </a:r>
            <a:r>
              <a:rPr lang="en-US" sz="1050" b="1" dirty="0"/>
              <a:t> of Person in </a:t>
            </a:r>
            <a:r>
              <a:rPr lang="en-US" sz="1050" b="1" dirty="0" err="1"/>
              <a:t>AddressBook</a:t>
            </a:r>
            <a:r>
              <a:rPr lang="en-US" sz="1050" b="1" dirty="0"/>
              <a:t> to JSON representation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550CEB-C72E-84BE-FE6A-F72CB23C23FA}"/>
              </a:ext>
            </a:extLst>
          </p:cNvPr>
          <p:cNvSpPr/>
          <p:nvPr/>
        </p:nvSpPr>
        <p:spPr>
          <a:xfrm rot="2759701">
            <a:off x="8648546" y="2700372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E5F469-E8E6-4928-E533-30C674431991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758394" y="2140136"/>
            <a:ext cx="0" cy="519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B1F4DA3-1EEE-A3F7-773B-2E8009624170}"/>
              </a:ext>
            </a:extLst>
          </p:cNvPr>
          <p:cNvSpPr/>
          <p:nvPr/>
        </p:nvSpPr>
        <p:spPr>
          <a:xfrm>
            <a:off x="7811240" y="3698866"/>
            <a:ext cx="1885166" cy="604969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D750E6-3982-99F9-9EDA-5F3F4DF29C60}"/>
              </a:ext>
            </a:extLst>
          </p:cNvPr>
          <p:cNvSpPr txBox="1"/>
          <p:nvPr/>
        </p:nvSpPr>
        <p:spPr>
          <a:xfrm>
            <a:off x="7915331" y="3726754"/>
            <a:ext cx="1715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Adds </a:t>
            </a:r>
            <a:r>
              <a:rPr lang="en-US" sz="1050" b="1" dirty="0" err="1"/>
              <a:t>specialisations</a:t>
            </a:r>
            <a:r>
              <a:rPr lang="en-US" sz="1050" b="1" dirty="0"/>
              <a:t> of Person in </a:t>
            </a:r>
            <a:r>
              <a:rPr lang="en-US" sz="1050" b="1" dirty="0" err="1"/>
              <a:t>AddressBook</a:t>
            </a:r>
            <a:r>
              <a:rPr lang="en-US" sz="1050" b="1" dirty="0"/>
              <a:t> to JSON representation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6C8C6-D67B-83FA-E8E7-27A3E98975A9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753823" y="2969189"/>
            <a:ext cx="0" cy="729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309A0CB-B2A4-0F7F-2137-F7A304721825}"/>
              </a:ext>
            </a:extLst>
          </p:cNvPr>
          <p:cNvSpPr txBox="1"/>
          <p:nvPr/>
        </p:nvSpPr>
        <p:spPr>
          <a:xfrm>
            <a:off x="8388825" y="3109503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</a:t>
            </a:r>
            <a:r>
              <a:rPr lang="en-US" sz="1050" b="1" dirty="0" err="1"/>
              <a:t>erson</a:t>
            </a:r>
            <a:r>
              <a:rPr lang="en-US" sz="1050" b="1" dirty="0"/>
              <a:t> has role “Doctor”]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2BD26D-BA95-ABC4-E87E-33B91E454F43}"/>
              </a:ext>
            </a:extLst>
          </p:cNvPr>
          <p:cNvSpPr/>
          <p:nvPr/>
        </p:nvSpPr>
        <p:spPr>
          <a:xfrm rot="2759701">
            <a:off x="7112132" y="3889351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186F13A-1DAD-C1DE-39E2-44A9294E42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21980" y="2812367"/>
            <a:ext cx="1370405" cy="1029613"/>
          </a:xfrm>
          <a:prstGeom prst="bentConnector3">
            <a:avLst>
              <a:gd name="adj1" fmla="val 1000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FF20C3-8340-3403-D75A-4A659ECC76A3}"/>
              </a:ext>
            </a:extLst>
          </p:cNvPr>
          <p:cNvCxnSpPr>
            <a:cxnSpLocks/>
          </p:cNvCxnSpPr>
          <p:nvPr/>
        </p:nvCxnSpPr>
        <p:spPr>
          <a:xfrm flipH="1" flipV="1">
            <a:off x="7384563" y="4001349"/>
            <a:ext cx="42286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572D7D5-B3F2-2B6E-2F93-3976B2DD418F}"/>
              </a:ext>
            </a:extLst>
          </p:cNvPr>
          <p:cNvSpPr txBox="1"/>
          <p:nvPr/>
        </p:nvSpPr>
        <p:spPr>
          <a:xfrm>
            <a:off x="7984571" y="2589465"/>
            <a:ext cx="568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[else]</a:t>
            </a:r>
            <a:endParaRPr lang="en-US" sz="105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1C7779-D0B8-B891-9290-3508F9F37DCB}"/>
              </a:ext>
            </a:extLst>
          </p:cNvPr>
          <p:cNvCxnSpPr>
            <a:cxnSpLocks/>
          </p:cNvCxnSpPr>
          <p:nvPr/>
        </p:nvCxnSpPr>
        <p:spPr>
          <a:xfrm flipH="1">
            <a:off x="5409273" y="4001349"/>
            <a:ext cx="1652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48EEE6A-956A-F071-60AC-54CFFE2CFE4C}"/>
              </a:ext>
            </a:extLst>
          </p:cNvPr>
          <p:cNvCxnSpPr>
            <a:cxnSpLocks/>
          </p:cNvCxnSpPr>
          <p:nvPr/>
        </p:nvCxnSpPr>
        <p:spPr>
          <a:xfrm>
            <a:off x="3609702" y="4156836"/>
            <a:ext cx="1405" cy="1133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9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EA3CE86E7FA34282FF48CD06982898" ma:contentTypeVersion="5" ma:contentTypeDescription="Create a new document." ma:contentTypeScope="" ma:versionID="65cf7416cb64aea7cb1e5b5be5ff8d6e">
  <xsd:schema xmlns:xsd="http://www.w3.org/2001/XMLSchema" xmlns:xs="http://www.w3.org/2001/XMLSchema" xmlns:p="http://schemas.microsoft.com/office/2006/metadata/properties" xmlns:ns3="ee9c854b-a6c4-44c4-a9e5-70a85b302341" targetNamespace="http://schemas.microsoft.com/office/2006/metadata/properties" ma:root="true" ma:fieldsID="0031442ba48e2658ff88ea9e25474580" ns3:_="">
    <xsd:import namespace="ee9c854b-a6c4-44c4-a9e5-70a85b3023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c854b-a6c4-44c4-a9e5-70a85b302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AB64BF-C91A-4D45-B37A-206E6B556C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9c854b-a6c4-44c4-a9e5-70a85b302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CB0907-EDB3-46BC-9DAC-D78CE11B19B5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ee9c854b-a6c4-44c4-a9e5-70a85b302341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56B5A2C-C09D-4CDD-B723-5FA1059E91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Zhan Peng</dc:creator>
  <cp:lastModifiedBy>Lee Zhan Peng</cp:lastModifiedBy>
  <cp:revision>3</cp:revision>
  <dcterms:created xsi:type="dcterms:W3CDTF">2023-10-24T19:25:30Z</dcterms:created>
  <dcterms:modified xsi:type="dcterms:W3CDTF">2023-11-12T22:24:37Z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0x0101009AEA3CE86E7FA34282FF48CD06982898</vt:lpwstr>
  </property>
</Properties>
</file>