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18"/>
  </p:normalViewPr>
  <p:slideViewPr>
    <p:cSldViewPr snapToGrid="0">
      <p:cViewPr varScale="1">
        <p:scale>
          <a:sx n="112" d="100"/>
          <a:sy n="112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DA4A0-DA68-ACAF-B7AC-88EAAA794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D66A2-4817-183B-CA76-2481280C3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6AEF5-99BF-A325-6C61-3CAD21E0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FFEB-7613-5C44-98A7-C5146FEB867D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EE866-EC29-DED6-2CB0-66885435B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D723-3B7B-8AB5-E9A8-9337324A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6670-5897-C24B-A294-604EED97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0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48FC-11CF-FB52-CB2F-4275AE46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98B47-6912-C5DF-4CFC-7264454D4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2251B-7650-E292-552C-37DDE89A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FFEB-7613-5C44-98A7-C5146FEB867D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D1D8A-0BE6-9279-544A-42ABC37F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6BAAD-C414-2722-6585-63184C4B2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6670-5897-C24B-A294-604EED97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3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FE34C7-54C6-87E1-35C7-8B4A8A46E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4B606-11DA-61E9-7860-5FE1D579C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86DE8-B63F-5A3D-9D07-702B2DD0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FFEB-7613-5C44-98A7-C5146FEB867D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47870-F626-B7EE-7D2F-C271F1398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F5996-AA90-3F19-2594-58BA7D64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6670-5897-C24B-A294-604EED97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8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84D6-503E-1F17-0CD0-ACC3FAD5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8A3F5-2D68-8CEE-722A-4D6F273CA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DEAD3-D7EB-9E62-FC5B-F0C768AE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FFEB-7613-5C44-98A7-C5146FEB867D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DFD35-69DA-BF31-0B37-58C52C9D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43111-45CD-5200-E074-A44C6B75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6670-5897-C24B-A294-604EED97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0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F5EA-3536-19CC-E168-7F90A268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F0717-F8E5-8879-FB3D-7E282D087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974AA-A163-B116-B4D4-17B21D91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FFEB-7613-5C44-98A7-C5146FEB867D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D1DF6-90E4-FF13-7D10-D8C75734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D3558-E8E0-C8D4-80E5-F2014604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6670-5897-C24B-A294-604EED97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3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4E66-728F-96F5-9E9D-B899A045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C9A4D-AF12-0548-ED7B-E9A8475C5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A395A-5097-548D-A5D1-486188E18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1B302-871C-5680-87CE-CE65EB9D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FFEB-7613-5C44-98A7-C5146FEB867D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E0516-5702-4923-0A16-A7174381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D1198-32D5-784E-B1F2-C4B1B69A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6670-5897-C24B-A294-604EED97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0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E0561-39A3-4B20-F758-CB0C64C0F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F5578-9816-EA00-1E77-B13883965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6A74C-3EB5-5395-70EA-14F5DD646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FEB92-AD93-8233-E70E-B7B34ECC3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12A4B-2EF1-A885-575E-694C4768A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05A008-B6E5-BD43-31F1-46ED6BF7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FFEB-7613-5C44-98A7-C5146FEB867D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D8836E-FAC3-2FE0-7310-7B224398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CFF225-550B-2C47-AD38-5B837014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6670-5897-C24B-A294-604EED97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80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B2C3-084F-2578-9A22-B25C17A4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B2CCE3-DBFF-20FE-FDBF-05EADE38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FFEB-7613-5C44-98A7-C5146FEB867D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F73AB-93B0-B5E8-ECBC-BEB8A924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CE815-9D27-BFB6-5912-BCDF37DB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6670-5897-C24B-A294-604EED97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1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B9CC73-DEE8-B905-6F8E-BFA8AC4A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FFEB-7613-5C44-98A7-C5146FEB867D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215C0D-E0D7-1611-D79D-39E70E62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D7EBE-3892-773D-125B-B3D0F881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6670-5897-C24B-A294-604EED97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2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27FDA-A6EB-83F6-088C-AA4B10EF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8DAB7-A9C2-0BDB-FE3B-59C5DFA36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B92B3-1F6B-A7C2-9B96-3838ABA0C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AA594-EC56-981B-89EA-77009FCE6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FFEB-7613-5C44-98A7-C5146FEB867D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8516A-1F90-7237-D14A-981775D7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13078-B9EF-8EAC-B12C-F6E00A9A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6670-5897-C24B-A294-604EED97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2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89AA-70D9-5AAD-C271-590B8AD7F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4D8420-498B-6E0E-5811-819156BDE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BC2A4-1E38-C2CB-9276-F5B146DC7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11D33-7D29-3C01-7573-BFFEA9D63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FFEB-7613-5C44-98A7-C5146FEB867D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DA67A-B8BC-D4F6-82E5-0DC2D27A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9D42B-E588-15C9-6C6D-7457EB73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6670-5897-C24B-A294-604EED97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3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9B6D1-4C83-E6FC-3F09-E6695E73B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B48D8-0A6B-4417-6E9F-37176B5F4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ED619-E31C-C12A-5573-C3B78A0BA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9FFEB-7613-5C44-98A7-C5146FEB867D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65917-C3FE-58C5-FD5C-C0DB092D2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079C0-0D82-898D-C4BE-4A28A4020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86670-5897-C24B-A294-604EED97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4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B6BF-06D9-DFCA-A71F-DDD729B659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3AEC1-9518-CAC0-B687-E7E966E1D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8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4315B8-9A0D-AAA8-1989-6034D7685CB0}"/>
              </a:ext>
            </a:extLst>
          </p:cNvPr>
          <p:cNvSpPr/>
          <p:nvPr/>
        </p:nvSpPr>
        <p:spPr>
          <a:xfrm>
            <a:off x="3535433" y="3307205"/>
            <a:ext cx="1220387" cy="5696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FE8285-3297-8DE4-BE4D-942968ECAB6D}"/>
              </a:ext>
            </a:extLst>
          </p:cNvPr>
          <p:cNvSpPr/>
          <p:nvPr/>
        </p:nvSpPr>
        <p:spPr>
          <a:xfrm>
            <a:off x="601733" y="5128385"/>
            <a:ext cx="1220387" cy="569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C42313-1EDF-380A-6CC3-9D3A045AA8C3}"/>
              </a:ext>
            </a:extLst>
          </p:cNvPr>
          <p:cNvSpPr/>
          <p:nvPr/>
        </p:nvSpPr>
        <p:spPr>
          <a:xfrm>
            <a:off x="2110493" y="5128385"/>
            <a:ext cx="1220387" cy="569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1277FF-EF0B-18A3-681F-7D917E5DC6BA}"/>
              </a:ext>
            </a:extLst>
          </p:cNvPr>
          <p:cNvSpPr/>
          <p:nvPr/>
        </p:nvSpPr>
        <p:spPr>
          <a:xfrm>
            <a:off x="3619253" y="5128385"/>
            <a:ext cx="1220387" cy="569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8DFF1B-9817-9448-8F43-E57ADB213DE7}"/>
              </a:ext>
            </a:extLst>
          </p:cNvPr>
          <p:cNvSpPr/>
          <p:nvPr/>
        </p:nvSpPr>
        <p:spPr>
          <a:xfrm>
            <a:off x="5128013" y="5128385"/>
            <a:ext cx="1220387" cy="569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E76B93-F630-4899-9B41-08A8EF044FF3}"/>
              </a:ext>
            </a:extLst>
          </p:cNvPr>
          <p:cNvSpPr/>
          <p:nvPr/>
        </p:nvSpPr>
        <p:spPr>
          <a:xfrm>
            <a:off x="6636773" y="5128385"/>
            <a:ext cx="1220387" cy="569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Affiliations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A28CA1-997F-64A9-F29D-7AE3FAD61099}"/>
              </a:ext>
            </a:extLst>
          </p:cNvPr>
          <p:cNvSpPr/>
          <p:nvPr/>
        </p:nvSpPr>
        <p:spPr>
          <a:xfrm>
            <a:off x="8126483" y="5128385"/>
            <a:ext cx="1888324" cy="569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AffiliationHistory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7A2412-672C-A614-98FA-23E5F584969E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755820" y="3876831"/>
            <a:ext cx="4314825" cy="1251554"/>
          </a:xfrm>
          <a:prstGeom prst="straightConnector1">
            <a:avLst/>
          </a:prstGeom>
          <a:ln w="31750">
            <a:solidFill>
              <a:schemeClr val="tx1"/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6468E7-AEEF-D9BC-93F3-8B39F15B73C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551267" y="3890608"/>
            <a:ext cx="2695700" cy="1237777"/>
          </a:xfrm>
          <a:prstGeom prst="straightConnector1">
            <a:avLst/>
          </a:prstGeom>
          <a:ln w="31750">
            <a:solidFill>
              <a:schemeClr val="tx1"/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078539-3526-2290-0075-7E013279152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253133" y="3931939"/>
            <a:ext cx="1485074" cy="1196446"/>
          </a:xfrm>
          <a:prstGeom prst="straightConnector1">
            <a:avLst/>
          </a:prstGeom>
          <a:ln w="31750">
            <a:solidFill>
              <a:schemeClr val="tx1"/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7E4292-F0FA-4720-416A-25A51EA00969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876303" y="3959493"/>
            <a:ext cx="353144" cy="1168892"/>
          </a:xfrm>
          <a:prstGeom prst="straightConnector1">
            <a:avLst/>
          </a:prstGeom>
          <a:ln w="31750">
            <a:solidFill>
              <a:schemeClr val="tx1"/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E1503C-88B2-0F6D-DBD9-052A19B46A96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720687" y="3904385"/>
            <a:ext cx="953967" cy="1224000"/>
          </a:xfrm>
          <a:prstGeom prst="straightConnector1">
            <a:avLst/>
          </a:prstGeom>
          <a:ln w="31750">
            <a:solidFill>
              <a:schemeClr val="tx1"/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D7784B-B7C1-A4F0-2153-A4C079C72F28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1211927" y="3895614"/>
            <a:ext cx="2323506" cy="1232771"/>
          </a:xfrm>
          <a:prstGeom prst="straightConnector1">
            <a:avLst/>
          </a:prstGeom>
          <a:ln w="31750">
            <a:solidFill>
              <a:schemeClr val="tx1"/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556E156-7CF9-DA80-CB0C-7159D1107B4C}"/>
              </a:ext>
            </a:extLst>
          </p:cNvPr>
          <p:cNvSpPr/>
          <p:nvPr/>
        </p:nvSpPr>
        <p:spPr>
          <a:xfrm>
            <a:off x="2621535" y="1227723"/>
            <a:ext cx="1767715" cy="5696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ModelManager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89E1C46-ED3B-5A45-9625-ACEE87D32245}"/>
              </a:ext>
            </a:extLst>
          </p:cNvPr>
          <p:cNvCxnSpPr>
            <a:cxnSpLocks/>
            <a:stCxn id="26" idx="2"/>
            <a:endCxn id="4" idx="0"/>
          </p:cNvCxnSpPr>
          <p:nvPr/>
        </p:nvCxnSpPr>
        <p:spPr>
          <a:xfrm>
            <a:off x="3505393" y="1797349"/>
            <a:ext cx="640234" cy="1509856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F424E0C-B066-CD5B-633C-22059C325788}"/>
              </a:ext>
            </a:extLst>
          </p:cNvPr>
          <p:cNvSpPr/>
          <p:nvPr/>
        </p:nvSpPr>
        <p:spPr>
          <a:xfrm>
            <a:off x="7063989" y="2862516"/>
            <a:ext cx="1220387" cy="5696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Staff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620EA3B-F567-67DF-E8FA-188B40324AF3}"/>
              </a:ext>
            </a:extLst>
          </p:cNvPr>
          <p:cNvSpPr/>
          <p:nvPr/>
        </p:nvSpPr>
        <p:spPr>
          <a:xfrm>
            <a:off x="7063988" y="1738146"/>
            <a:ext cx="1220387" cy="5696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3C88C38-D4FE-CFF7-A0D3-44702E843FD9}"/>
              </a:ext>
            </a:extLst>
          </p:cNvPr>
          <p:cNvSpPr/>
          <p:nvPr/>
        </p:nvSpPr>
        <p:spPr>
          <a:xfrm>
            <a:off x="9338807" y="3226849"/>
            <a:ext cx="1220387" cy="5696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Nurse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0E0FB8-45A4-E286-A640-2F21D3E6E68F}"/>
              </a:ext>
            </a:extLst>
          </p:cNvPr>
          <p:cNvSpPr/>
          <p:nvPr/>
        </p:nvSpPr>
        <p:spPr>
          <a:xfrm>
            <a:off x="9338807" y="2289748"/>
            <a:ext cx="1220387" cy="5696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24A3625-6F75-6BDC-FEB5-16A4FA9A8F70}"/>
              </a:ext>
            </a:extLst>
          </p:cNvPr>
          <p:cNvCxnSpPr>
            <a:cxnSpLocks/>
            <a:stCxn id="30" idx="1"/>
            <a:endCxn id="4" idx="3"/>
          </p:cNvCxnSpPr>
          <p:nvPr/>
        </p:nvCxnSpPr>
        <p:spPr>
          <a:xfrm flipH="1">
            <a:off x="4755820" y="3147329"/>
            <a:ext cx="2308169" cy="444689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8222E8E-DF40-559A-89D5-2D190DE9B306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4389250" y="2022959"/>
            <a:ext cx="2674738" cy="125800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7214FB-F3B3-10BB-C399-9DF79BF4CEFD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8284376" y="2566460"/>
            <a:ext cx="1054431" cy="580869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41445D-1AC0-B826-A13F-A9530B27865C}"/>
              </a:ext>
            </a:extLst>
          </p:cNvPr>
          <p:cNvCxnSpPr>
            <a:cxnSpLocks/>
          </p:cNvCxnSpPr>
          <p:nvPr/>
        </p:nvCxnSpPr>
        <p:spPr>
          <a:xfrm flipH="1" flipV="1">
            <a:off x="8284375" y="3283885"/>
            <a:ext cx="1045191" cy="29922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38B4798-CAC6-549C-A028-B758E2E36F11}"/>
              </a:ext>
            </a:extLst>
          </p:cNvPr>
          <p:cNvSpPr/>
          <p:nvPr/>
        </p:nvSpPr>
        <p:spPr>
          <a:xfrm>
            <a:off x="8965883" y="3919717"/>
            <a:ext cx="1220387" cy="569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ShiftDays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8834615-5D5C-26B7-38E3-AC075A5F6E24}"/>
              </a:ext>
            </a:extLst>
          </p:cNvPr>
          <p:cNvSpPr/>
          <p:nvPr/>
        </p:nvSpPr>
        <p:spPr>
          <a:xfrm>
            <a:off x="8284375" y="875176"/>
            <a:ext cx="1220387" cy="569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NextOfKin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D855514-3D82-7CF4-1F50-A1FB0D6B3943}"/>
              </a:ext>
            </a:extLst>
          </p:cNvPr>
          <p:cNvCxnSpPr>
            <a:cxnSpLocks/>
          </p:cNvCxnSpPr>
          <p:nvPr/>
        </p:nvCxnSpPr>
        <p:spPr>
          <a:xfrm>
            <a:off x="7827128" y="3483940"/>
            <a:ext cx="1184847" cy="760837"/>
          </a:xfrm>
          <a:prstGeom prst="straightConnector1">
            <a:avLst/>
          </a:prstGeom>
          <a:ln w="31750">
            <a:solidFill>
              <a:schemeClr val="tx1"/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35585C-BA97-81B7-2F71-BDD5825909A2}"/>
              </a:ext>
            </a:extLst>
          </p:cNvPr>
          <p:cNvCxnSpPr>
            <a:cxnSpLocks/>
            <a:stCxn id="31" idx="3"/>
            <a:endCxn id="45" idx="2"/>
          </p:cNvCxnSpPr>
          <p:nvPr/>
        </p:nvCxnSpPr>
        <p:spPr>
          <a:xfrm flipV="1">
            <a:off x="8284375" y="1444802"/>
            <a:ext cx="610194" cy="578157"/>
          </a:xfrm>
          <a:prstGeom prst="straightConnector1">
            <a:avLst/>
          </a:prstGeom>
          <a:ln w="31750">
            <a:solidFill>
              <a:schemeClr val="tx1"/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718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14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Shuen Jin</dc:creator>
  <cp:lastModifiedBy>Ng Shuen Jin</cp:lastModifiedBy>
  <cp:revision>2</cp:revision>
  <dcterms:created xsi:type="dcterms:W3CDTF">2023-10-24T15:51:44Z</dcterms:created>
  <dcterms:modified xsi:type="dcterms:W3CDTF">2023-10-25T07:05:03Z</dcterms:modified>
</cp:coreProperties>
</file>