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7" autoAdjust="0"/>
  </p:normalViewPr>
  <p:slideViewPr>
    <p:cSldViewPr snapToGrid="0">
      <p:cViewPr>
        <p:scale>
          <a:sx n="150" d="100"/>
          <a:sy n="150" d="100"/>
        </p:scale>
        <p:origin x="-144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848E-A442-EECB-DCF3-04960638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75C3D-3952-F39F-C23C-7FE08E10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41CE0-1BD0-696E-26F9-DD8409D6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7B42-4147-4DDF-AA0D-49B94497005B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71C2-D2E0-4235-7BC2-9965F4F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F673-A66D-7D57-46DC-73FB8F11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54F9-5F6B-4F89-A2DE-D3BA0A0292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63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B929-EC36-4641-0C33-B0581AF1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9046E-B873-C258-67C4-84AB4DDA4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78DE2-62AB-A972-9921-2846EE8F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7B42-4147-4DDF-AA0D-49B94497005B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DA26-151E-76B5-4941-43BFDB89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1E3EC-193D-121F-6DBC-5C312F7B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54F9-5F6B-4F89-A2DE-D3BA0A0292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37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6A5CD-F802-64C2-BBCE-03CFDD4C2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D53EA-6195-F3BB-07F7-F897368B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A473-474F-57A4-D424-81B92871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7B42-4147-4DDF-AA0D-49B94497005B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EBE34-CF1E-95E6-EFA8-FB15A848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9352-7722-CF02-421E-CAAD9A19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54F9-5F6B-4F89-A2DE-D3BA0A0292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97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B195-3502-5EC2-DA62-A852D52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B66B-0FA7-0A44-44B0-3882C7C7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28762-99FF-5F79-2351-17352E5E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7B42-4147-4DDF-AA0D-49B94497005B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A82D2-0DDD-AAED-0768-DA1D9181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A58F2-7E66-102D-6D30-D287813E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54F9-5F6B-4F89-A2DE-D3BA0A0292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39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F5DC-0A22-1C86-9640-6294E457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A0F3B-CF60-5B6B-8BD8-7205F032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7D81-B7E2-7113-96DA-BEA9E6B2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7B42-4147-4DDF-AA0D-49B94497005B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5995A-1642-181B-C0F4-A61BB106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3DEA-8E5F-96C2-FF4D-EA257A18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54F9-5F6B-4F89-A2DE-D3BA0A0292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686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9FAE-7DC9-1529-5EA2-909F5222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9097-BA33-4F08-C24E-42359BE78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A4AF9-5E7D-BC06-8758-CE7CF738A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ED143-E894-1B59-1ACA-F1A3F294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7B42-4147-4DDF-AA0D-49B94497005B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8A202-773B-83F5-A408-2481A18D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6033F-CE13-BD24-7309-D27DB70B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54F9-5F6B-4F89-A2DE-D3BA0A0292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734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F60E-C157-00A3-52B5-752027AE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80746-D6C5-B71E-618D-652984B5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792A2-ABA2-7422-A46D-57024BD65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CF66B-E196-37B1-AB08-C8B8EE256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CBBB-B92B-39D0-C7FD-2AF872C0D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12474-7A1A-58DB-1582-403205EF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7B42-4147-4DDF-AA0D-49B94497005B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CF5CE-2483-607E-8F1E-AA41215F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A15B4-6E66-6F2D-8E65-EBE1E718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54F9-5F6B-4F89-A2DE-D3BA0A0292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357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FDC-1931-37B8-7FA4-13CD701E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E3351-7FF3-E30A-F0DA-DAD58D8E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7B42-4147-4DDF-AA0D-49B94497005B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5F46A-319D-BE63-1C64-00DDA58B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F4D54-93FA-8643-98B8-D045F5E7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54F9-5F6B-4F89-A2DE-D3BA0A0292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464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F0F8C-373B-A6F3-3835-EB44F9FF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7B42-4147-4DDF-AA0D-49B94497005B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0C804-2158-DD3D-7FD6-91C8E279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69ED7-AA41-1346-E3D5-C98C3E8B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54F9-5F6B-4F89-A2DE-D3BA0A0292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4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4270-70AE-AD00-CCD6-3474A045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6AAE-F3C1-1797-9058-915931B6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18354-C778-2829-00C3-FEC06CFBE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1F478-91C7-41BE-D2BA-82E9CFAD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7B42-4147-4DDF-AA0D-49B94497005B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36EFA-C267-2A80-34A2-5D18CF2B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B88ED-FD0B-1366-803B-B15908F2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54F9-5F6B-4F89-A2DE-D3BA0A0292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4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4365-1C2D-6428-75D0-E3849FF1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D2D30-B0E6-3E5A-8967-84E77AD73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0B73B-55DA-7CDC-790A-D9D45D4F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7B910-0774-F36E-CFA6-71E2D22C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7B42-4147-4DDF-AA0D-49B94497005B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57E4F-D77E-63BD-054B-08D82460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DF3AE-A661-9244-0F3F-738BD533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54F9-5F6B-4F89-A2DE-D3BA0A0292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3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7EBAA-9DB1-5765-A6B3-8BE97A08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A9F8-A63E-DEA8-62B5-C54D8AD65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7927-6A23-6690-4184-5F0CE5546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7B42-4147-4DDF-AA0D-49B94497005B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14920-2B31-68B1-D510-83FEBD4ED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DF295-0E8D-7940-D737-35BC3E451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54F9-5F6B-4F89-A2DE-D3BA0A0292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33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06741AA-8EC8-0A87-D98B-85B05225F96F}"/>
              </a:ext>
            </a:extLst>
          </p:cNvPr>
          <p:cNvGrpSpPr/>
          <p:nvPr/>
        </p:nvGrpSpPr>
        <p:grpSpPr>
          <a:xfrm>
            <a:off x="1328050" y="207584"/>
            <a:ext cx="9535899" cy="6442832"/>
            <a:chOff x="1370640" y="229637"/>
            <a:chExt cx="7592106" cy="1151963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F590F5-3191-6070-1271-CA15FFC73919}"/>
                </a:ext>
              </a:extLst>
            </p:cNvPr>
            <p:cNvCxnSpPr>
              <a:cxnSpLocks/>
            </p:cNvCxnSpPr>
            <p:nvPr/>
          </p:nvCxnSpPr>
          <p:spPr>
            <a:xfrm>
              <a:off x="4754380" y="1629239"/>
              <a:ext cx="0" cy="503341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E77364-3093-6DBD-2945-61F277E1E743}"/>
                </a:ext>
              </a:extLst>
            </p:cNvPr>
            <p:cNvSpPr txBox="1"/>
            <p:nvPr/>
          </p:nvSpPr>
          <p:spPr>
            <a:xfrm>
              <a:off x="4014336" y="1695530"/>
              <a:ext cx="1474245" cy="4677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zh-CN" sz="1100" dirty="0" err="1"/>
                <a:t>parseCommand</a:t>
              </a:r>
              <a:r>
                <a:rPr lang="en-SG" altLang="zh-CN" sz="1100" dirty="0"/>
                <a:t>(</a:t>
              </a:r>
              <a:r>
                <a:rPr lang="en-US" altLang="zh-CN" sz="1100" dirty="0" err="1"/>
                <a:t>userInput</a:t>
              </a:r>
              <a:r>
                <a:rPr lang="en-SG" altLang="zh-CN" sz="1100" dirty="0"/>
                <a:t>)</a:t>
              </a:r>
              <a:endParaRPr lang="zh-CN" altLang="en-US" sz="11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E302DE-1A1F-F08E-87B6-0D85BAFAFB73}"/>
                </a:ext>
              </a:extLst>
            </p:cNvPr>
            <p:cNvSpPr/>
            <p:nvPr/>
          </p:nvSpPr>
          <p:spPr>
            <a:xfrm>
              <a:off x="1582121" y="229637"/>
              <a:ext cx="1295400" cy="5808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:</a:t>
              </a:r>
              <a:r>
                <a:rPr lang="en-US" altLang="zh-CN" sz="1600" dirty="0" err="1"/>
                <a:t>QuizHub</a:t>
              </a:r>
              <a:endParaRPr lang="zh-CN" altLang="en-US" sz="16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83FABE-A80D-1E24-6E5D-4B39A1AFAD22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21" y="810482"/>
              <a:ext cx="0" cy="45452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39D991C-0158-05E0-A9A4-DAD7EDE14123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0" y="1267072"/>
              <a:ext cx="23915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319CF1-810D-624F-6EF8-1BCFA3052620}"/>
                </a:ext>
              </a:extLst>
            </p:cNvPr>
            <p:cNvSpPr txBox="1"/>
            <p:nvPr/>
          </p:nvSpPr>
          <p:spPr>
            <a:xfrm>
              <a:off x="2918061" y="709140"/>
              <a:ext cx="1148081" cy="467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err="1"/>
                <a:t>getUserInput</a:t>
              </a:r>
              <a:r>
                <a:rPr lang="en-US" altLang="zh-CN" sz="1100" dirty="0"/>
                <a:t>(void)</a:t>
              </a:r>
              <a:endParaRPr lang="zh-CN" altLang="en-US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EF8AD8-9E80-162A-BE00-4249D9A162BE}"/>
                </a:ext>
              </a:extLst>
            </p:cNvPr>
            <p:cNvSpPr/>
            <p:nvPr/>
          </p:nvSpPr>
          <p:spPr>
            <a:xfrm>
              <a:off x="2137842" y="1257447"/>
              <a:ext cx="158350" cy="100277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BE62772-0A2A-FB05-0F20-79E8A25BC51D}"/>
                </a:ext>
              </a:extLst>
            </p:cNvPr>
            <p:cNvGrpSpPr/>
            <p:nvPr/>
          </p:nvGrpSpPr>
          <p:grpSpPr>
            <a:xfrm>
              <a:off x="1370644" y="2955066"/>
              <a:ext cx="6222903" cy="822137"/>
              <a:chOff x="1370643" y="3111771"/>
              <a:chExt cx="6222903" cy="8221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62688F-B18A-B057-1E5A-2B7A1B4C3A4F}"/>
                  </a:ext>
                </a:extLst>
              </p:cNvPr>
              <p:cNvSpPr/>
              <p:nvPr/>
            </p:nvSpPr>
            <p:spPr>
              <a:xfrm>
                <a:off x="1370643" y="3162235"/>
                <a:ext cx="6222903" cy="77167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Rectangle: Single Corner Snipped 20">
                <a:extLst>
                  <a:ext uri="{FF2B5EF4-FFF2-40B4-BE49-F238E27FC236}">
                    <a16:creationId xmlns:a16="http://schemas.microsoft.com/office/drawing/2014/main" id="{95F1B815-DCCA-4F08-600D-46438FECB39D}"/>
                  </a:ext>
                </a:extLst>
              </p:cNvPr>
              <p:cNvSpPr/>
              <p:nvPr/>
            </p:nvSpPr>
            <p:spPr>
              <a:xfrm rot="5400000">
                <a:off x="1549883" y="3018865"/>
                <a:ext cx="334489" cy="663061"/>
              </a:xfrm>
              <a:prstGeom prst="snip1Rect">
                <a:avLst>
                  <a:gd name="adj" fmla="val 4274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0FF846-F8EC-2F91-1F6E-68AF0FB9B809}"/>
                  </a:ext>
                </a:extLst>
              </p:cNvPr>
              <p:cNvSpPr txBox="1"/>
              <p:nvPr/>
            </p:nvSpPr>
            <p:spPr>
              <a:xfrm>
                <a:off x="1384530" y="3111771"/>
                <a:ext cx="3538042" cy="467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  alt                [</a:t>
                </a:r>
                <a:r>
                  <a:rPr lang="en-US" altLang="zh-CN" sz="1100" dirty="0" err="1"/>
                  <a:t>commandTokens</a:t>
                </a:r>
                <a:r>
                  <a:rPr lang="en-US" altLang="zh-CN" sz="1100" dirty="0"/>
                  <a:t>[0] == “bye”]</a:t>
                </a:r>
                <a:endParaRPr lang="zh-CN" altLang="en-US" sz="1100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D41E0CF-214D-F572-CF99-998BB5AD7187}"/>
                </a:ext>
              </a:extLst>
            </p:cNvPr>
            <p:cNvGrpSpPr/>
            <p:nvPr/>
          </p:nvGrpSpPr>
          <p:grpSpPr>
            <a:xfrm>
              <a:off x="7047958" y="2090119"/>
              <a:ext cx="430695" cy="158037"/>
              <a:chOff x="7055397" y="2042377"/>
              <a:chExt cx="430695" cy="37854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FA566FF-A4F2-B12C-766A-98EDC1846D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1272" y="2408518"/>
                <a:ext cx="3648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47138BD-7FC9-ED51-E824-D2F88AD06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397" y="2082170"/>
                <a:ext cx="42380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411AA97-B9CA-0B30-826C-CC6C516CE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7767" y="2042377"/>
                <a:ext cx="0" cy="37854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C35807-9BD5-5077-BDEE-26E3FE5FD669}"/>
                </a:ext>
              </a:extLst>
            </p:cNvPr>
            <p:cNvSpPr txBox="1"/>
            <p:nvPr/>
          </p:nvSpPr>
          <p:spPr>
            <a:xfrm>
              <a:off x="7488502" y="2421113"/>
              <a:ext cx="1474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commandTokens</a:t>
              </a:r>
              <a:r>
                <a:rPr lang="en-US" altLang="zh-CN" sz="1400" dirty="0"/>
                <a:t>[]</a:t>
              </a:r>
              <a:endParaRPr lang="zh-CN" altLang="en-US" sz="14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42F3FD-155F-5DB9-6606-DED0040F1615}"/>
                </a:ext>
              </a:extLst>
            </p:cNvPr>
            <p:cNvSpPr/>
            <p:nvPr/>
          </p:nvSpPr>
          <p:spPr>
            <a:xfrm>
              <a:off x="4071783" y="229637"/>
              <a:ext cx="1295400" cy="5808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:Ui</a:t>
              </a:r>
              <a:endParaRPr lang="zh-CN" altLang="en-US" sz="16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61883D-06C3-3E88-ACD6-974E20EEA165}"/>
                </a:ext>
              </a:extLst>
            </p:cNvPr>
            <p:cNvSpPr/>
            <p:nvPr/>
          </p:nvSpPr>
          <p:spPr>
            <a:xfrm>
              <a:off x="6298148" y="229637"/>
              <a:ext cx="1295400" cy="5808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:Parser</a:t>
              </a:r>
              <a:endParaRPr lang="zh-CN" altLang="en-US" sz="1600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979DB8B-B09F-4792-C11A-B4DA4FCE70FB}"/>
                </a:ext>
              </a:extLst>
            </p:cNvPr>
            <p:cNvCxnSpPr>
              <a:cxnSpLocks/>
            </p:cNvCxnSpPr>
            <p:nvPr/>
          </p:nvCxnSpPr>
          <p:spPr>
            <a:xfrm>
              <a:off x="4754380" y="810482"/>
              <a:ext cx="0" cy="45452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97576F-9D5B-E3D3-8B7F-EBE8889E42B2}"/>
                </a:ext>
              </a:extLst>
            </p:cNvPr>
            <p:cNvSpPr/>
            <p:nvPr/>
          </p:nvSpPr>
          <p:spPr>
            <a:xfrm>
              <a:off x="4685172" y="1265010"/>
              <a:ext cx="138415" cy="3705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022C91-E928-BE9D-8762-D807975CE5B8}"/>
                </a:ext>
              </a:extLst>
            </p:cNvPr>
            <p:cNvSpPr txBox="1"/>
            <p:nvPr/>
          </p:nvSpPr>
          <p:spPr>
            <a:xfrm>
              <a:off x="2748840" y="1191865"/>
              <a:ext cx="1555715" cy="467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err="1"/>
                <a:t>userInput</a:t>
              </a:r>
              <a:r>
                <a:rPr lang="en-US" altLang="zh-CN" sz="1100" dirty="0"/>
                <a:t>: String</a:t>
              </a:r>
              <a:endParaRPr lang="zh-CN" alt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B19F021-AFF7-63EB-F80D-2BB35CE16336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2299016" y="1635557"/>
              <a:ext cx="2455364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3C23FA8-8FD2-9BF0-E356-012D7C2A499E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0" y="2173722"/>
              <a:ext cx="46147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D6A2E92-8D08-583D-F403-08698FF2C675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6976030" y="524947"/>
              <a:ext cx="14055" cy="145646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A63397-FD37-6EC3-1CC3-3C734D5CB8FD}"/>
                </a:ext>
              </a:extLst>
            </p:cNvPr>
            <p:cNvSpPr/>
            <p:nvPr/>
          </p:nvSpPr>
          <p:spPr>
            <a:xfrm>
              <a:off x="6910910" y="1981416"/>
              <a:ext cx="158350" cy="93037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1A47E0C-E1A0-8480-BCCB-5C1A7AE162EA}"/>
                </a:ext>
              </a:extLst>
            </p:cNvPr>
            <p:cNvSpPr/>
            <p:nvPr/>
          </p:nvSpPr>
          <p:spPr>
            <a:xfrm>
              <a:off x="6973582" y="2291399"/>
              <a:ext cx="131444" cy="289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2109F8B-578F-A293-F888-9C9FAB64905A}"/>
                </a:ext>
              </a:extLst>
            </p:cNvPr>
            <p:cNvGrpSpPr/>
            <p:nvPr/>
          </p:nvGrpSpPr>
          <p:grpSpPr>
            <a:xfrm>
              <a:off x="7039304" y="2559662"/>
              <a:ext cx="439349" cy="158041"/>
              <a:chOff x="6986851" y="2202875"/>
              <a:chExt cx="439349" cy="378550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D73A9C2-3F14-95FD-8A8F-5606C544A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6851" y="2581425"/>
                <a:ext cx="431024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F767DA0-6DBF-ADA6-2E5D-CCB283F3F3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397" y="2212708"/>
                <a:ext cx="37080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A083473-89C2-DB97-46ED-9AB57375F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875" y="2202875"/>
                <a:ext cx="0" cy="378541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E025E9-FD21-5DAB-1DBC-289864BB1B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9016" y="3458261"/>
              <a:ext cx="4614776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3E1E2E2-6C79-039A-A7B0-5B4BC4D1CB70}"/>
                </a:ext>
              </a:extLst>
            </p:cNvPr>
            <p:cNvSpPr txBox="1"/>
            <p:nvPr/>
          </p:nvSpPr>
          <p:spPr>
            <a:xfrm>
              <a:off x="3699743" y="3134522"/>
              <a:ext cx="21034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zh-CN" sz="1400" dirty="0" err="1"/>
                <a:t>CommandExit</a:t>
              </a:r>
              <a:endParaRPr lang="zh-CN" altLang="en-US" sz="14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CC05C45-0A3C-2D70-9014-09F44BFA4642}"/>
                </a:ext>
              </a:extLst>
            </p:cNvPr>
            <p:cNvSpPr txBox="1"/>
            <p:nvPr/>
          </p:nvSpPr>
          <p:spPr>
            <a:xfrm>
              <a:off x="7476919" y="1809669"/>
              <a:ext cx="1474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commandTokens</a:t>
              </a:r>
              <a:r>
                <a:rPr lang="en-US" altLang="zh-CN" sz="1400" dirty="0"/>
                <a:t>[]</a:t>
              </a:r>
              <a:endParaRPr lang="zh-CN" altLang="en-US" sz="1400" dirty="0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D8BD61F-5B9E-891E-F15D-BC2AC58B6B8F}"/>
                </a:ext>
              </a:extLst>
            </p:cNvPr>
            <p:cNvGrpSpPr/>
            <p:nvPr/>
          </p:nvGrpSpPr>
          <p:grpSpPr>
            <a:xfrm>
              <a:off x="1370645" y="3619419"/>
              <a:ext cx="6222903" cy="931132"/>
              <a:chOff x="1370645" y="3601131"/>
              <a:chExt cx="6222903" cy="931132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A4112AF-E205-3CDD-A8EF-BF467D944581}"/>
                  </a:ext>
                </a:extLst>
              </p:cNvPr>
              <p:cNvSpPr/>
              <p:nvPr/>
            </p:nvSpPr>
            <p:spPr>
              <a:xfrm>
                <a:off x="1370645" y="3760590"/>
                <a:ext cx="6222903" cy="77167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AE94F4-AE6C-B0A5-4104-BC0BBA976AEC}"/>
                  </a:ext>
                </a:extLst>
              </p:cNvPr>
              <p:cNvSpPr txBox="1"/>
              <p:nvPr/>
            </p:nvSpPr>
            <p:spPr>
              <a:xfrm>
                <a:off x="1384531" y="3601131"/>
                <a:ext cx="3538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                       [</a:t>
                </a:r>
                <a:r>
                  <a:rPr lang="en-US" altLang="zh-CN" sz="1400" dirty="0" err="1"/>
                  <a:t>commandTokens</a:t>
                </a:r>
                <a:r>
                  <a:rPr lang="en-US" altLang="zh-CN" sz="1400" dirty="0"/>
                  <a:t>[0] == “list”]</a:t>
                </a:r>
                <a:endParaRPr lang="zh-CN" altLang="en-US" sz="1400" dirty="0"/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8DC2D83-CCCF-73A9-B907-1F50DA830F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7963" y="4241320"/>
                <a:ext cx="4614776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BEE7B9-E8AD-2A1E-CAA9-2A76D87C4461}"/>
                  </a:ext>
                </a:extLst>
              </p:cNvPr>
              <p:cNvSpPr txBox="1"/>
              <p:nvPr/>
            </p:nvSpPr>
            <p:spPr>
              <a:xfrm>
                <a:off x="3681611" y="3917581"/>
                <a:ext cx="210343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zh-CN" sz="1400" dirty="0" err="1"/>
                  <a:t>CommandList</a:t>
                </a:r>
                <a:endParaRPr lang="zh-CN" altLang="en-US" sz="1400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BDCBD11-4501-C94F-E5EF-1D674CEC2DB1}"/>
                </a:ext>
              </a:extLst>
            </p:cNvPr>
            <p:cNvGrpSpPr/>
            <p:nvPr/>
          </p:nvGrpSpPr>
          <p:grpSpPr>
            <a:xfrm>
              <a:off x="1370644" y="4387460"/>
              <a:ext cx="6222903" cy="931132"/>
              <a:chOff x="1370645" y="3601131"/>
              <a:chExt cx="6222903" cy="931132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6B94CBD-AA60-2685-6F11-6942B2F17536}"/>
                  </a:ext>
                </a:extLst>
              </p:cNvPr>
              <p:cNvSpPr/>
              <p:nvPr/>
            </p:nvSpPr>
            <p:spPr>
              <a:xfrm>
                <a:off x="1370645" y="3760590"/>
                <a:ext cx="6222903" cy="77167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29B9D38-C597-0A3E-5B43-61094F5AC190}"/>
                  </a:ext>
                </a:extLst>
              </p:cNvPr>
              <p:cNvSpPr txBox="1"/>
              <p:nvPr/>
            </p:nvSpPr>
            <p:spPr>
              <a:xfrm>
                <a:off x="1384531" y="3601131"/>
                <a:ext cx="3538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                       [</a:t>
                </a:r>
                <a:r>
                  <a:rPr lang="en-US" altLang="zh-CN" sz="1400" dirty="0" err="1"/>
                  <a:t>commandTokens</a:t>
                </a:r>
                <a:r>
                  <a:rPr lang="en-US" altLang="zh-CN" sz="1400" dirty="0"/>
                  <a:t>[0] == “short”]</a:t>
                </a:r>
                <a:endParaRPr lang="zh-CN" altLang="en-US" sz="1400" dirty="0"/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249EA9AC-A90D-44D7-E720-8B4B7A8ABA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7963" y="4241320"/>
                <a:ext cx="4614776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000C508-BCAC-D88F-DFA8-84BEA7E1D5EE}"/>
                  </a:ext>
                </a:extLst>
              </p:cNvPr>
              <p:cNvSpPr txBox="1"/>
              <p:nvPr/>
            </p:nvSpPr>
            <p:spPr>
              <a:xfrm>
                <a:off x="3681611" y="3917581"/>
                <a:ext cx="210343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zh-CN" sz="1400" dirty="0" err="1"/>
                  <a:t>CommandShortAnswer</a:t>
                </a:r>
                <a:endParaRPr lang="zh-CN" altLang="en-US" sz="1400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F627249-156E-7C1F-6B35-2C15D3BD5327}"/>
                </a:ext>
              </a:extLst>
            </p:cNvPr>
            <p:cNvGrpSpPr/>
            <p:nvPr/>
          </p:nvGrpSpPr>
          <p:grpSpPr>
            <a:xfrm>
              <a:off x="1370644" y="5157642"/>
              <a:ext cx="6222903" cy="931132"/>
              <a:chOff x="1370645" y="3601131"/>
              <a:chExt cx="6222903" cy="931132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03C25F6-801F-76BB-87AB-85312D8CEBD8}"/>
                  </a:ext>
                </a:extLst>
              </p:cNvPr>
              <p:cNvSpPr/>
              <p:nvPr/>
            </p:nvSpPr>
            <p:spPr>
              <a:xfrm>
                <a:off x="1370645" y="3760590"/>
                <a:ext cx="6222903" cy="77167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BAE0BD2-C02F-156A-7DA5-7861F2D84265}"/>
                  </a:ext>
                </a:extLst>
              </p:cNvPr>
              <p:cNvSpPr txBox="1"/>
              <p:nvPr/>
            </p:nvSpPr>
            <p:spPr>
              <a:xfrm>
                <a:off x="1384531" y="3601131"/>
                <a:ext cx="3538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                       [</a:t>
                </a:r>
                <a:r>
                  <a:rPr lang="en-US" altLang="zh-CN" sz="1400" dirty="0" err="1"/>
                  <a:t>commandTokens</a:t>
                </a:r>
                <a:r>
                  <a:rPr lang="en-US" altLang="zh-CN" sz="1400" dirty="0"/>
                  <a:t>[0] == “start”]</a:t>
                </a:r>
                <a:endParaRPr lang="zh-CN" altLang="en-US" sz="1400" dirty="0"/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FADCC536-FCCB-A75B-0508-8EF68BE54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7963" y="4241320"/>
                <a:ext cx="4614776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772A18D-387B-07B3-8A26-D42ECECA3CDE}"/>
                  </a:ext>
                </a:extLst>
              </p:cNvPr>
              <p:cNvSpPr txBox="1"/>
              <p:nvPr/>
            </p:nvSpPr>
            <p:spPr>
              <a:xfrm>
                <a:off x="3681611" y="3917581"/>
                <a:ext cx="210343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zh-CN" sz="1400" dirty="0" err="1"/>
                  <a:t>CommandStart</a:t>
                </a:r>
                <a:endParaRPr lang="zh-CN" altLang="en-US" sz="1400" dirty="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462D8BD-5D98-2F08-552D-70D0E8564649}"/>
                </a:ext>
              </a:extLst>
            </p:cNvPr>
            <p:cNvGrpSpPr/>
            <p:nvPr/>
          </p:nvGrpSpPr>
          <p:grpSpPr>
            <a:xfrm>
              <a:off x="1370643" y="5930076"/>
              <a:ext cx="6222903" cy="931132"/>
              <a:chOff x="1370645" y="3601131"/>
              <a:chExt cx="6222903" cy="931132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3E04462-75C4-F722-7978-E22578580ED4}"/>
                  </a:ext>
                </a:extLst>
              </p:cNvPr>
              <p:cNvSpPr/>
              <p:nvPr/>
            </p:nvSpPr>
            <p:spPr>
              <a:xfrm>
                <a:off x="1370645" y="3760590"/>
                <a:ext cx="6222903" cy="77167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B4F64D3-5FFB-EA4D-9DCC-9022547D9D07}"/>
                  </a:ext>
                </a:extLst>
              </p:cNvPr>
              <p:cNvSpPr txBox="1"/>
              <p:nvPr/>
            </p:nvSpPr>
            <p:spPr>
              <a:xfrm>
                <a:off x="1384531" y="3601131"/>
                <a:ext cx="3538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                       [</a:t>
                </a:r>
                <a:r>
                  <a:rPr lang="en-US" altLang="zh-CN" sz="1400" dirty="0" err="1"/>
                  <a:t>commandTokens</a:t>
                </a:r>
                <a:r>
                  <a:rPr lang="en-US" altLang="zh-CN" sz="1400" dirty="0"/>
                  <a:t>[0] == “edit”]</a:t>
                </a:r>
                <a:endParaRPr lang="zh-CN" altLang="en-US" sz="1400" dirty="0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FDF42810-A3B2-F896-4D28-12051B587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7963" y="4241320"/>
                <a:ext cx="4614776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E13BC33-C33A-B955-FA5D-994B0A8156A9}"/>
                  </a:ext>
                </a:extLst>
              </p:cNvPr>
              <p:cNvSpPr txBox="1"/>
              <p:nvPr/>
            </p:nvSpPr>
            <p:spPr>
              <a:xfrm>
                <a:off x="3681611" y="3917581"/>
                <a:ext cx="210343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zh-CN" sz="1400" dirty="0" err="1"/>
                  <a:t>CommandEdit</a:t>
                </a:r>
                <a:endParaRPr lang="zh-CN" altLang="en-US" sz="1400" dirty="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5412255-6C79-544F-007C-A41870791B91}"/>
                </a:ext>
              </a:extLst>
            </p:cNvPr>
            <p:cNvGrpSpPr/>
            <p:nvPr/>
          </p:nvGrpSpPr>
          <p:grpSpPr>
            <a:xfrm>
              <a:off x="1370642" y="6708232"/>
              <a:ext cx="6222903" cy="931132"/>
              <a:chOff x="1370645" y="3601131"/>
              <a:chExt cx="6222903" cy="93113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797AD77-4F44-4B88-404F-87E0962503C7}"/>
                  </a:ext>
                </a:extLst>
              </p:cNvPr>
              <p:cNvSpPr/>
              <p:nvPr/>
            </p:nvSpPr>
            <p:spPr>
              <a:xfrm>
                <a:off x="1370645" y="3760590"/>
                <a:ext cx="6222903" cy="77167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2EEA288-216F-6399-C7B9-F18A5F1397CF}"/>
                  </a:ext>
                </a:extLst>
              </p:cNvPr>
              <p:cNvSpPr txBox="1"/>
              <p:nvPr/>
            </p:nvSpPr>
            <p:spPr>
              <a:xfrm>
                <a:off x="1384531" y="3601131"/>
                <a:ext cx="3538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                       [</a:t>
                </a:r>
                <a:r>
                  <a:rPr lang="en-US" altLang="zh-CN" sz="1400" dirty="0" err="1"/>
                  <a:t>commandTokens</a:t>
                </a:r>
                <a:r>
                  <a:rPr lang="en-US" altLang="zh-CN" sz="1400" dirty="0"/>
                  <a:t>[0] == “delete”]</a:t>
                </a:r>
                <a:endParaRPr lang="zh-CN" altLang="en-US" sz="1400" dirty="0"/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A5177CE1-FA7F-0C8B-F1B0-D71B2A3B8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7963" y="4241320"/>
                <a:ext cx="4614776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A2E40E8-966A-73E8-2754-247596D787A6}"/>
                  </a:ext>
                </a:extLst>
              </p:cNvPr>
              <p:cNvSpPr txBox="1"/>
              <p:nvPr/>
            </p:nvSpPr>
            <p:spPr>
              <a:xfrm>
                <a:off x="3681611" y="3917581"/>
                <a:ext cx="210343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zh-CN" sz="1400" dirty="0" err="1"/>
                  <a:t>CommandDelete</a:t>
                </a:r>
                <a:endParaRPr lang="zh-CN" altLang="en-US" sz="1400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5068411-F706-0B31-8239-8AED2126C1B6}"/>
                </a:ext>
              </a:extLst>
            </p:cNvPr>
            <p:cNvGrpSpPr/>
            <p:nvPr/>
          </p:nvGrpSpPr>
          <p:grpSpPr>
            <a:xfrm>
              <a:off x="1370641" y="7485450"/>
              <a:ext cx="6222903" cy="931132"/>
              <a:chOff x="1370645" y="3601131"/>
              <a:chExt cx="6222903" cy="93113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72A9032-BACA-7787-B80A-A62C75BEC28F}"/>
                  </a:ext>
                </a:extLst>
              </p:cNvPr>
              <p:cNvSpPr/>
              <p:nvPr/>
            </p:nvSpPr>
            <p:spPr>
              <a:xfrm>
                <a:off x="1370645" y="3760590"/>
                <a:ext cx="6222903" cy="77167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C062A08-A270-7F04-EE13-B629F45B8E11}"/>
                  </a:ext>
                </a:extLst>
              </p:cNvPr>
              <p:cNvSpPr txBox="1"/>
              <p:nvPr/>
            </p:nvSpPr>
            <p:spPr>
              <a:xfrm>
                <a:off x="1384531" y="3601131"/>
                <a:ext cx="3538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                       [</a:t>
                </a:r>
                <a:r>
                  <a:rPr lang="en-US" altLang="zh-CN" sz="1400" dirty="0" err="1"/>
                  <a:t>commandTokens</a:t>
                </a:r>
                <a:r>
                  <a:rPr lang="en-US" altLang="zh-CN" sz="1400" dirty="0"/>
                  <a:t>[0] == “shuffle”]</a:t>
                </a:r>
                <a:endParaRPr lang="zh-CN" altLang="en-US" sz="1400" dirty="0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F261E82-DD72-E5C2-D89A-105942F191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7963" y="4241320"/>
                <a:ext cx="4614776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CF7753-E5E1-1227-230E-E1F7B776C605}"/>
                  </a:ext>
                </a:extLst>
              </p:cNvPr>
              <p:cNvSpPr txBox="1"/>
              <p:nvPr/>
            </p:nvSpPr>
            <p:spPr>
              <a:xfrm>
                <a:off x="3681611" y="3917581"/>
                <a:ext cx="210343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zh-CN" sz="1400" dirty="0" err="1"/>
                  <a:t>CommandShuffle</a:t>
                </a:r>
                <a:endParaRPr lang="zh-CN" altLang="en-US" sz="1400" dirty="0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E5C9781-39DA-4BDE-B7B2-608AD65B7474}"/>
                </a:ext>
              </a:extLst>
            </p:cNvPr>
            <p:cNvGrpSpPr/>
            <p:nvPr/>
          </p:nvGrpSpPr>
          <p:grpSpPr>
            <a:xfrm>
              <a:off x="1370641" y="8262577"/>
              <a:ext cx="6222903" cy="931132"/>
              <a:chOff x="1370645" y="3601131"/>
              <a:chExt cx="6222903" cy="931132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94A10B6F-5701-142D-2F25-26334F00C449}"/>
                  </a:ext>
                </a:extLst>
              </p:cNvPr>
              <p:cNvSpPr/>
              <p:nvPr/>
            </p:nvSpPr>
            <p:spPr>
              <a:xfrm>
                <a:off x="1370645" y="3760590"/>
                <a:ext cx="6222903" cy="77167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60C81E-1D6F-6E0B-80EC-89FDCF41D01F}"/>
                  </a:ext>
                </a:extLst>
              </p:cNvPr>
              <p:cNvSpPr txBox="1"/>
              <p:nvPr/>
            </p:nvSpPr>
            <p:spPr>
              <a:xfrm>
                <a:off x="1384530" y="3601131"/>
                <a:ext cx="38275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                       [</a:t>
                </a:r>
                <a:r>
                  <a:rPr lang="en-US" altLang="zh-CN" sz="1400" dirty="0" err="1"/>
                  <a:t>commandTokens</a:t>
                </a:r>
                <a:r>
                  <a:rPr lang="en-US" altLang="zh-CN" sz="1400" dirty="0"/>
                  <a:t>[0] == “</a:t>
                </a:r>
                <a:r>
                  <a:rPr lang="en-US" altLang="zh-CN" sz="1400" dirty="0" err="1"/>
                  <a:t>markdiff</a:t>
                </a:r>
                <a:r>
                  <a:rPr lang="en-US" altLang="zh-CN" sz="1400" dirty="0"/>
                  <a:t>”]</a:t>
                </a:r>
                <a:endParaRPr lang="zh-CN" altLang="en-US" sz="1400" dirty="0"/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51ABB45A-CDF7-DFDE-ABC5-E7A16AB178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7963" y="4241320"/>
                <a:ext cx="4614776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A748682-D26B-27EE-BD43-050611C6EFAF}"/>
                  </a:ext>
                </a:extLst>
              </p:cNvPr>
              <p:cNvSpPr txBox="1"/>
              <p:nvPr/>
            </p:nvSpPr>
            <p:spPr>
              <a:xfrm>
                <a:off x="3681611" y="3917581"/>
                <a:ext cx="210343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zh-CN" sz="1400" dirty="0" err="1"/>
                  <a:t>CommandMarkDifficulty</a:t>
                </a:r>
                <a:endParaRPr lang="zh-CN" altLang="en-US" sz="1400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09470CA-4EFC-3AF7-C83B-2B67BDD556CF}"/>
                </a:ext>
              </a:extLst>
            </p:cNvPr>
            <p:cNvGrpSpPr/>
            <p:nvPr/>
          </p:nvGrpSpPr>
          <p:grpSpPr>
            <a:xfrm>
              <a:off x="1370640" y="9040681"/>
              <a:ext cx="6222903" cy="931132"/>
              <a:chOff x="1370645" y="3601131"/>
              <a:chExt cx="6222903" cy="93113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7C7328F-C01D-2A65-793B-56DD83B9DAA0}"/>
                  </a:ext>
                </a:extLst>
              </p:cNvPr>
              <p:cNvSpPr/>
              <p:nvPr/>
            </p:nvSpPr>
            <p:spPr>
              <a:xfrm>
                <a:off x="1370645" y="3760590"/>
                <a:ext cx="6222903" cy="77167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BC4034F-F92E-18D1-FED0-4893E2D86A61}"/>
                  </a:ext>
                </a:extLst>
              </p:cNvPr>
              <p:cNvSpPr txBox="1"/>
              <p:nvPr/>
            </p:nvSpPr>
            <p:spPr>
              <a:xfrm>
                <a:off x="1384531" y="3601131"/>
                <a:ext cx="3538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                       [</a:t>
                </a:r>
                <a:r>
                  <a:rPr lang="en-US" altLang="zh-CN" sz="1400" dirty="0" err="1"/>
                  <a:t>commandTokens</a:t>
                </a:r>
                <a:r>
                  <a:rPr lang="en-US" altLang="zh-CN" sz="1400" dirty="0"/>
                  <a:t>[0] == “help”]</a:t>
                </a:r>
                <a:endParaRPr lang="zh-CN" altLang="en-US" sz="1400" dirty="0"/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C3EC4FFC-DA84-D306-D489-7D930CB2EE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7963" y="4241320"/>
                <a:ext cx="4614776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7799E2-3881-4F4E-9200-46380006E150}"/>
                  </a:ext>
                </a:extLst>
              </p:cNvPr>
              <p:cNvSpPr txBox="1"/>
              <p:nvPr/>
            </p:nvSpPr>
            <p:spPr>
              <a:xfrm>
                <a:off x="3681611" y="3917581"/>
                <a:ext cx="210343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zh-CN" sz="1400" dirty="0" err="1"/>
                  <a:t>CommandHelp</a:t>
                </a:r>
                <a:endParaRPr lang="zh-CN" altLang="en-US" sz="1400" dirty="0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E7640C9-B2FD-B3FE-C906-36B90A2624A0}"/>
                </a:ext>
              </a:extLst>
            </p:cNvPr>
            <p:cNvGrpSpPr/>
            <p:nvPr/>
          </p:nvGrpSpPr>
          <p:grpSpPr>
            <a:xfrm>
              <a:off x="1377333" y="9813021"/>
              <a:ext cx="6222903" cy="931132"/>
              <a:chOff x="1370645" y="3601131"/>
              <a:chExt cx="6222903" cy="93113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0CC84CF-8AA0-E684-C1DC-BE4DFBD473B5}"/>
                  </a:ext>
                </a:extLst>
              </p:cNvPr>
              <p:cNvSpPr/>
              <p:nvPr/>
            </p:nvSpPr>
            <p:spPr>
              <a:xfrm>
                <a:off x="1370645" y="3760590"/>
                <a:ext cx="6222903" cy="77167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8365D53-BE1A-F84E-7DE2-868831BAF460}"/>
                  </a:ext>
                </a:extLst>
              </p:cNvPr>
              <p:cNvSpPr txBox="1"/>
              <p:nvPr/>
            </p:nvSpPr>
            <p:spPr>
              <a:xfrm>
                <a:off x="1384531" y="3601131"/>
                <a:ext cx="3538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                       [else]</a:t>
                </a:r>
                <a:endParaRPr lang="zh-CN" altLang="en-US" sz="1400" dirty="0"/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1B84737-10E0-FC1C-F14D-69A3C77AC7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7963" y="4241320"/>
                <a:ext cx="4614776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E16D4CC-D08A-E9E2-B84F-D3141497CAAD}"/>
                  </a:ext>
                </a:extLst>
              </p:cNvPr>
              <p:cNvSpPr txBox="1"/>
              <p:nvPr/>
            </p:nvSpPr>
            <p:spPr>
              <a:xfrm>
                <a:off x="3681611" y="3917581"/>
                <a:ext cx="210343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zh-CN" sz="1400" dirty="0" err="1"/>
                  <a:t>CommandInvalid</a:t>
                </a:r>
                <a:endParaRPr lang="zh-CN" altLang="en-US" sz="1400" dirty="0"/>
              </a:p>
            </p:txBody>
          </p: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8F72C0B-B89C-BB65-2506-9626571BA9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9989" y="11283573"/>
              <a:ext cx="4494" cy="4657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0C7CD64-A83D-2E8B-8CF7-6084620DF1A0}"/>
                </a:ext>
              </a:extLst>
            </p:cNvPr>
            <p:cNvCxnSpPr>
              <a:cxnSpLocks/>
            </p:cNvCxnSpPr>
            <p:nvPr/>
          </p:nvCxnSpPr>
          <p:spPr>
            <a:xfrm>
              <a:off x="6990085" y="11283573"/>
              <a:ext cx="4494" cy="4657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97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 Juncheng</dc:creator>
  <cp:lastModifiedBy>Man Juncheng</cp:lastModifiedBy>
  <cp:revision>14</cp:revision>
  <dcterms:created xsi:type="dcterms:W3CDTF">2023-10-26T05:03:34Z</dcterms:created>
  <dcterms:modified xsi:type="dcterms:W3CDTF">2023-10-26T07:15:42Z</dcterms:modified>
</cp:coreProperties>
</file>