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94F5-EC35-57DB-DDD4-78B4A0E91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540EF-432C-6E45-1AF3-C77FAD45C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E612C-E31B-4F34-E829-4E754A9B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7A19D-C371-F049-CF98-5E2D5508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E9A4D-7DA1-A915-2EED-C1DFD1D9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9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C79E-2D36-255C-C0B6-683D42BF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44ACC-6C95-9C8F-4FC3-455E969E3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E06C-A051-25AD-B0CA-F82BDF29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B408-0F22-D63F-1F4D-20CDB286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E289-952D-C151-5BA4-807347EF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1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28169-DC4F-F634-D88E-A2323A39B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90864-0D68-7799-39E1-C5580CFAD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0060-BF9B-A918-6C74-00F98AB3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6D1E-586D-542E-092E-352FD122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5004-C049-785C-C08D-DD1FB840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4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3889-47E6-C31C-FC5D-192548A0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73B9-00C4-67A1-4C76-63CE96AB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D112-F895-2F5A-EBD6-FD2642AE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8661-5AC4-7767-20B2-7DF4B18A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808A-8EC1-B175-AB4F-6D4FBFA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A47C-8480-9989-62A0-FD46AB3E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2FB5E-FD07-05E8-1F31-CB7A793A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D54A8-2661-A123-1163-8EB70B60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384FC-00FB-D217-C19F-1E53BB6E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3977-97F8-565C-6681-1375311E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3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D747-7202-97FD-E6E0-A3F4871E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03A5-F8D5-13B3-DFA9-04546B3B4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158C2-26BF-8D16-C433-8E934FAC9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97169-33C4-6F2D-3C08-4F6B5F57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083DA-E331-C883-937A-5F66D0CF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C72B9-0BB9-7F17-33E7-330067FF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4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8151-C0BF-6978-D317-8D32DD3C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0BEBB-5FFC-3669-08A9-D2AB03594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3622F-61A5-36C0-EC61-605A4D471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EAEBC-268F-4E19-B3AA-485F7353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5107D-CE22-7D21-BD43-59CAACEB8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6BE80-E226-B948-E8B1-38AC7044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F0EE8-9443-9A58-AE7F-CA9E9F3C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4A1EA-82A8-CAB9-A64F-5A1ACB5D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2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4603-CB4A-620B-DC00-0B51570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DFF69-93B5-80F9-DCE6-EAF4F4FC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47F5-18EB-8CF5-F7DF-D9022509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8CEF2-8CB4-FB74-D0E3-B663A82C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6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E868A-E099-5DBC-B292-F8CFD9FF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FEB32-5EF4-B621-B0F9-76845B5C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8123F-97B4-F411-36EF-2AEC4C57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85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908E-8461-E4DB-1ABD-F66F4CEF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DA57-9909-8E05-9003-55186BC1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267F7-D230-9F2D-617E-9AA723A1A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EF0AD-AB44-BFB0-3BB5-CD3A9C4F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CBB54-8073-D1A4-893E-548C85FC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571E0-48BF-AA02-DCC3-F88A2701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718-16BC-584A-FF9C-161133C0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2B65A-3E32-EFCD-F311-0E2B54264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403D0-0ACB-906F-3B98-226585AA5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D1270-2406-272A-05FD-3B161048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F851B-457D-55A5-4048-F69D74E1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55A14-E0CE-94CF-747F-660B57A2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A4DBB-B3F3-73B0-D86A-EEE90CB8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87AB3-E1D4-D8A8-2F08-A59FC5DDB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39ED2-8BF5-EFBB-FFCF-63D7928C8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1FA59-F023-EF6D-DF97-C3B223BC5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61E34-A0ED-B59A-3342-3AE82D584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0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5DDA7C-1B59-F5DC-ED0A-5234C9D9797A}"/>
              </a:ext>
            </a:extLst>
          </p:cNvPr>
          <p:cNvSpPr/>
          <p:nvPr/>
        </p:nvSpPr>
        <p:spPr>
          <a:xfrm>
            <a:off x="4800600" y="2599673"/>
            <a:ext cx="1295400" cy="580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C72150-77F9-0FE1-3F1E-3AFBF0730F8D}"/>
              </a:ext>
            </a:extLst>
          </p:cNvPr>
          <p:cNvSpPr/>
          <p:nvPr/>
        </p:nvSpPr>
        <p:spPr>
          <a:xfrm>
            <a:off x="4072505" y="4140713"/>
            <a:ext cx="1295400" cy="580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83BC3-F86E-DEE8-4F17-DE37CDE44960}"/>
              </a:ext>
            </a:extLst>
          </p:cNvPr>
          <p:cNvSpPr/>
          <p:nvPr/>
        </p:nvSpPr>
        <p:spPr>
          <a:xfrm>
            <a:off x="1666786" y="4140713"/>
            <a:ext cx="1489395" cy="580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Commands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A3AF2E-335F-BFFA-6A05-C784933ED528}"/>
              </a:ext>
            </a:extLst>
          </p:cNvPr>
          <p:cNvSpPr/>
          <p:nvPr/>
        </p:nvSpPr>
        <p:spPr>
          <a:xfrm>
            <a:off x="2411484" y="2599674"/>
            <a:ext cx="1489395" cy="580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Quizhub</a:t>
            </a:r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A6040-BCC6-F521-1F42-71772FF370D7}"/>
              </a:ext>
            </a:extLst>
          </p:cNvPr>
          <p:cNvSpPr/>
          <p:nvPr/>
        </p:nvSpPr>
        <p:spPr>
          <a:xfrm>
            <a:off x="2411484" y="1349056"/>
            <a:ext cx="1489395" cy="5808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Storage</a:t>
            </a:r>
            <a:endParaRPr lang="zh-CN" alt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0AF913-EBB2-9492-420D-C9CD82D23C9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3900879" y="2890096"/>
            <a:ext cx="899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67944E-BC4E-3A96-5A9E-DA0895A2B0D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720205" y="3180518"/>
            <a:ext cx="728095" cy="96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8CE634-4612-C34F-469A-69A90CF19D3A}"/>
              </a:ext>
            </a:extLst>
          </p:cNvPr>
          <p:cNvCxnSpPr>
            <a:stCxn id="5" idx="1"/>
            <a:endCxn id="8" idx="3"/>
          </p:cNvCxnSpPr>
          <p:nvPr/>
        </p:nvCxnSpPr>
        <p:spPr>
          <a:xfrm flipH="1">
            <a:off x="3156181" y="4431136"/>
            <a:ext cx="916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565206-85D0-D54D-3E77-6D2A0E0A5578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411484" y="3180519"/>
            <a:ext cx="744698" cy="96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33ADD9-73E8-B254-67A4-01A40F75F195}"/>
              </a:ext>
            </a:extLst>
          </p:cNvPr>
          <p:cNvCxnSpPr>
            <a:stCxn id="9" idx="0"/>
            <a:endCxn id="16" idx="2"/>
          </p:cNvCxnSpPr>
          <p:nvPr/>
        </p:nvCxnSpPr>
        <p:spPr>
          <a:xfrm flipV="1">
            <a:off x="3156182" y="1929901"/>
            <a:ext cx="0" cy="669773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D03F18-B10F-BCC3-7CA0-3C9BACBC9C89}"/>
              </a:ext>
            </a:extLst>
          </p:cNvPr>
          <p:cNvSpPr/>
          <p:nvPr/>
        </p:nvSpPr>
        <p:spPr>
          <a:xfrm>
            <a:off x="4800600" y="1349055"/>
            <a:ext cx="1489395" cy="5808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Utility 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22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3CF60B-9570-D879-9CF3-91B9EE0E9CC8}"/>
              </a:ext>
            </a:extLst>
          </p:cNvPr>
          <p:cNvSpPr/>
          <p:nvPr/>
        </p:nvSpPr>
        <p:spPr>
          <a:xfrm>
            <a:off x="1567373" y="554102"/>
            <a:ext cx="1295400" cy="580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:</a:t>
            </a:r>
            <a:r>
              <a:rPr lang="en-US" altLang="zh-CN" dirty="0" err="1"/>
              <a:t>QuizHub</a:t>
            </a:r>
            <a:endParaRPr lang="zh-CN" alt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DE484F-B219-3F32-C3B1-0D4711667062}"/>
              </a:ext>
            </a:extLst>
          </p:cNvPr>
          <p:cNvCxnSpPr>
            <a:cxnSpLocks/>
          </p:cNvCxnSpPr>
          <p:nvPr/>
        </p:nvCxnSpPr>
        <p:spPr>
          <a:xfrm>
            <a:off x="2215073" y="1134947"/>
            <a:ext cx="0" cy="4545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58D8FB-D0CA-F3AD-EFCF-1236FA725F85}"/>
              </a:ext>
            </a:extLst>
          </p:cNvPr>
          <p:cNvCxnSpPr>
            <a:cxnSpLocks/>
          </p:cNvCxnSpPr>
          <p:nvPr/>
        </p:nvCxnSpPr>
        <p:spPr>
          <a:xfrm>
            <a:off x="146649" y="1589476"/>
            <a:ext cx="19649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E011A9-7205-044A-810F-956246D8A4B8}"/>
              </a:ext>
            </a:extLst>
          </p:cNvPr>
          <p:cNvSpPr txBox="1"/>
          <p:nvPr/>
        </p:nvSpPr>
        <p:spPr>
          <a:xfrm>
            <a:off x="729760" y="117754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run()</a:t>
            </a:r>
            <a:endParaRPr lang="zh-CN" alt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637D76-8D3A-EA01-C54A-D24235D26698}"/>
              </a:ext>
            </a:extLst>
          </p:cNvPr>
          <p:cNvSpPr/>
          <p:nvPr/>
        </p:nvSpPr>
        <p:spPr>
          <a:xfrm>
            <a:off x="2111557" y="1589475"/>
            <a:ext cx="207034" cy="4435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9B4851-C5EA-B5C3-345F-19CE45DFFE9E}"/>
              </a:ext>
            </a:extLst>
          </p:cNvPr>
          <p:cNvSpPr/>
          <p:nvPr/>
        </p:nvSpPr>
        <p:spPr>
          <a:xfrm>
            <a:off x="4083410" y="554101"/>
            <a:ext cx="850898" cy="580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:Ui</a:t>
            </a:r>
            <a:endParaRPr lang="zh-CN" alt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DF4B3-9C52-8AFF-018B-FE2DC46C8325}"/>
              </a:ext>
            </a:extLst>
          </p:cNvPr>
          <p:cNvSpPr/>
          <p:nvPr/>
        </p:nvSpPr>
        <p:spPr>
          <a:xfrm>
            <a:off x="4411212" y="2915063"/>
            <a:ext cx="201164" cy="213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B60921-32AA-8865-68DA-8F9FA2A5A561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508859" y="1134946"/>
            <a:ext cx="2935" cy="489022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CE8F1A-A744-E614-5E36-8C8A6A1FBE41}"/>
              </a:ext>
            </a:extLst>
          </p:cNvPr>
          <p:cNvCxnSpPr>
            <a:cxnSpLocks/>
          </p:cNvCxnSpPr>
          <p:nvPr/>
        </p:nvCxnSpPr>
        <p:spPr>
          <a:xfrm>
            <a:off x="2318591" y="2915064"/>
            <a:ext cx="2086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85FD488-6FD3-4A7A-C816-FD3109C44880}"/>
              </a:ext>
            </a:extLst>
          </p:cNvPr>
          <p:cNvSpPr txBox="1"/>
          <p:nvPr/>
        </p:nvSpPr>
        <p:spPr>
          <a:xfrm>
            <a:off x="2525335" y="249675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getUserInput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70E672-AF55-02B7-7223-E428FDDE8782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2318591" y="3128935"/>
            <a:ext cx="219320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4388E0-793E-1058-09E8-120502E24CBB}"/>
              </a:ext>
            </a:extLst>
          </p:cNvPr>
          <p:cNvSpPr txBox="1"/>
          <p:nvPr/>
        </p:nvSpPr>
        <p:spPr>
          <a:xfrm>
            <a:off x="2538868" y="3108145"/>
            <a:ext cx="18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command:String</a:t>
            </a:r>
            <a:endParaRPr lang="zh-CN" alt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766A65-589D-8CDC-9189-FA6AD0B65064}"/>
              </a:ext>
            </a:extLst>
          </p:cNvPr>
          <p:cNvSpPr/>
          <p:nvPr/>
        </p:nvSpPr>
        <p:spPr>
          <a:xfrm>
            <a:off x="6772003" y="554101"/>
            <a:ext cx="850898" cy="580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:Parser</a:t>
            </a:r>
            <a:endParaRPr lang="zh-CN" alt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ED2824-82F5-9A47-F4D4-595132C4E6E4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197452" y="1134946"/>
            <a:ext cx="0" cy="489022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129DA3C-3E4C-0571-2B65-3EEDFB69F3F7}"/>
              </a:ext>
            </a:extLst>
          </p:cNvPr>
          <p:cNvSpPr txBox="1"/>
          <p:nvPr/>
        </p:nvSpPr>
        <p:spPr>
          <a:xfrm>
            <a:off x="4686578" y="343329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parseCommand</a:t>
            </a:r>
            <a:r>
              <a:rPr lang="en-US" altLang="zh-CN" dirty="0"/>
              <a:t>(String)</a:t>
            </a:r>
            <a:endParaRPr lang="zh-CN" alt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706E2E-4EEA-AD40-A858-230C41BF53C2}"/>
              </a:ext>
            </a:extLst>
          </p:cNvPr>
          <p:cNvCxnSpPr>
            <a:cxnSpLocks/>
          </p:cNvCxnSpPr>
          <p:nvPr/>
        </p:nvCxnSpPr>
        <p:spPr>
          <a:xfrm flipH="1">
            <a:off x="2336109" y="4062960"/>
            <a:ext cx="4830635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631475E-84A1-1116-DAD5-EC798DBD1D63}"/>
              </a:ext>
            </a:extLst>
          </p:cNvPr>
          <p:cNvSpPr txBox="1"/>
          <p:nvPr/>
        </p:nvSpPr>
        <p:spPr>
          <a:xfrm>
            <a:off x="4769816" y="4062960"/>
            <a:ext cx="23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command:Command</a:t>
            </a:r>
            <a:endParaRPr lang="zh-CN" alt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B3D1740-4237-DDCB-22DB-CA13F582996F}"/>
              </a:ext>
            </a:extLst>
          </p:cNvPr>
          <p:cNvCxnSpPr>
            <a:cxnSpLocks/>
          </p:cNvCxnSpPr>
          <p:nvPr/>
        </p:nvCxnSpPr>
        <p:spPr>
          <a:xfrm>
            <a:off x="2336109" y="3831829"/>
            <a:ext cx="47578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99E467C-E18D-E4D3-1674-A08656048866}"/>
              </a:ext>
            </a:extLst>
          </p:cNvPr>
          <p:cNvSpPr/>
          <p:nvPr/>
        </p:nvSpPr>
        <p:spPr>
          <a:xfrm>
            <a:off x="7102561" y="3816365"/>
            <a:ext cx="188039" cy="256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86C313-0844-C66A-5C1D-F4487217B6B4}"/>
              </a:ext>
            </a:extLst>
          </p:cNvPr>
          <p:cNvSpPr/>
          <p:nvPr/>
        </p:nvSpPr>
        <p:spPr>
          <a:xfrm>
            <a:off x="8987999" y="538872"/>
            <a:ext cx="1320560" cy="580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:Command</a:t>
            </a:r>
            <a:endParaRPr lang="zh-CN" alt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EBAFCB-57DC-2EFD-0693-DAF0A915182A}"/>
              </a:ext>
            </a:extLst>
          </p:cNvPr>
          <p:cNvCxnSpPr>
            <a:cxnSpLocks/>
          </p:cNvCxnSpPr>
          <p:nvPr/>
        </p:nvCxnSpPr>
        <p:spPr>
          <a:xfrm>
            <a:off x="9659177" y="981694"/>
            <a:ext cx="28459" cy="504347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9C6F746-F521-A0CD-F9DD-5329E963A53C}"/>
              </a:ext>
            </a:extLst>
          </p:cNvPr>
          <p:cNvSpPr txBox="1"/>
          <p:nvPr/>
        </p:nvSpPr>
        <p:spPr>
          <a:xfrm>
            <a:off x="7868631" y="431104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execute()</a:t>
            </a:r>
            <a:endParaRPr lang="zh-CN" alt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D5E7CC-3008-1808-FC54-C38B78B8A116}"/>
              </a:ext>
            </a:extLst>
          </p:cNvPr>
          <p:cNvCxnSpPr>
            <a:cxnSpLocks/>
          </p:cNvCxnSpPr>
          <p:nvPr/>
        </p:nvCxnSpPr>
        <p:spPr>
          <a:xfrm flipH="1">
            <a:off x="2336109" y="4942854"/>
            <a:ext cx="7328321" cy="103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35E673-11D1-3551-8A98-95BDBE087B24}"/>
              </a:ext>
            </a:extLst>
          </p:cNvPr>
          <p:cNvCxnSpPr>
            <a:cxnSpLocks/>
          </p:cNvCxnSpPr>
          <p:nvPr/>
        </p:nvCxnSpPr>
        <p:spPr>
          <a:xfrm>
            <a:off x="2336109" y="4711723"/>
            <a:ext cx="72555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1154630-4208-ACC3-6B8C-7FAAB59E5FA2}"/>
              </a:ext>
            </a:extLst>
          </p:cNvPr>
          <p:cNvSpPr/>
          <p:nvPr/>
        </p:nvSpPr>
        <p:spPr>
          <a:xfrm>
            <a:off x="9600247" y="4696259"/>
            <a:ext cx="188039" cy="256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88DF71-43D1-65B1-CAC8-9818C8DB83AA}"/>
              </a:ext>
            </a:extLst>
          </p:cNvPr>
          <p:cNvSpPr/>
          <p:nvPr/>
        </p:nvSpPr>
        <p:spPr>
          <a:xfrm>
            <a:off x="1129103" y="1986644"/>
            <a:ext cx="9005302" cy="345056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Rectangle: Single Corner Snipped 71">
            <a:extLst>
              <a:ext uri="{FF2B5EF4-FFF2-40B4-BE49-F238E27FC236}">
                <a16:creationId xmlns:a16="http://schemas.microsoft.com/office/drawing/2014/main" id="{928FD1D6-A951-4726-47CF-815F38A4E53A}"/>
              </a:ext>
            </a:extLst>
          </p:cNvPr>
          <p:cNvSpPr/>
          <p:nvPr/>
        </p:nvSpPr>
        <p:spPr>
          <a:xfrm rot="5400000">
            <a:off x="1312067" y="1825414"/>
            <a:ext cx="562414" cy="914400"/>
          </a:xfrm>
          <a:prstGeom prst="snip1Rect">
            <a:avLst>
              <a:gd name="adj" fmla="val 427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802391-1F38-DBCB-0DE6-BE320A03987D}"/>
              </a:ext>
            </a:extLst>
          </p:cNvPr>
          <p:cNvSpPr txBox="1"/>
          <p:nvPr/>
        </p:nvSpPr>
        <p:spPr>
          <a:xfrm>
            <a:off x="1256616" y="2071841"/>
            <a:ext cx="353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        [not </a:t>
            </a:r>
            <a:r>
              <a:rPr lang="en-US" altLang="zh-CN" dirty="0" err="1"/>
              <a:t>command.isExit</a:t>
            </a:r>
            <a:r>
              <a:rPr lang="en-US" altLang="zh-CN" dirty="0"/>
              <a:t>]</a:t>
            </a:r>
            <a:endParaRPr lang="zh-CN" alt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05A4E5-1AFC-B7FF-074B-90B0C3C229E5}"/>
              </a:ext>
            </a:extLst>
          </p:cNvPr>
          <p:cNvCxnSpPr>
            <a:cxnSpLocks/>
          </p:cNvCxnSpPr>
          <p:nvPr/>
        </p:nvCxnSpPr>
        <p:spPr>
          <a:xfrm flipH="1">
            <a:off x="125388" y="6025170"/>
            <a:ext cx="219320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4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Sizhuang Li</dc:creator>
  <cp:lastModifiedBy>Man Juncheng</cp:lastModifiedBy>
  <cp:revision>7</cp:revision>
  <dcterms:created xsi:type="dcterms:W3CDTF">2023-10-21T07:18:44Z</dcterms:created>
  <dcterms:modified xsi:type="dcterms:W3CDTF">2023-10-24T11:55:46Z</dcterms:modified>
</cp:coreProperties>
</file>