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C3D1-0F0E-A913-984C-E9D4A9032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33B44-8A52-AE44-7063-99EAF1345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360C-ED9B-0E50-AEA5-DBAF49A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5E8B8-F67D-E6A7-D25D-90AA32A4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C0BD-4D1E-5861-1B01-0A2D1A0E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81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1699-4FAC-5CD8-CD0A-71C0BEF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B299A-43E2-3166-0CD6-97B341192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949F-4265-213A-AA03-8DCDD4B3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E746-FBBA-731A-95C1-A1953A69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D63C7-284C-6D9E-A75A-4734A9C7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94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73AA8-5A9C-7C44-F486-6CB71378E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07334-EFA2-9F67-F211-1EA1215B2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6E97-DF0E-C823-B4D3-750212FB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F9F97-A603-BE6D-45B8-C0D24199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BE4D-15A7-08A4-2974-B6A25BD5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2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DF8E-801F-5C3D-A54A-7B6D613B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9396-F6B1-3120-7B19-2D1A8992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022D-1AA7-A45B-27A5-A6F68354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31C2-38F1-7C32-51E0-6F710945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4FDD-8141-118D-5AF0-40E2D744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110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192E-AE3A-9E49-A23B-37C87F37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9B7D8-D98A-102B-2563-149C5C276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3394-8128-EE60-D864-BB8BE31A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B482-3F8E-6C0D-17A3-C52BC3D9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3C53-C7B1-83D2-982A-5FA6185D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9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C8E6-177F-A290-4BD9-A5026D2B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AE3A-F583-DB9D-AB6A-7158FD1A6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36B5-34AF-EB91-2A0C-738721278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ABFC8-7D4A-AE65-174B-1ABFAD38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3C048-667B-9914-21A5-3404ADF2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D1434-4BD0-DFD4-B03B-DE4A694E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175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D6E2-DF46-FF61-D757-4D5C81C4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106FF-FCEF-C7F8-C527-C33130B0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A5E34-D9F5-4CB4-4F77-8AD2BE0E7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93DDA-B541-A54A-371C-52C8819C9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98F56-348A-554A-4DE2-F0AFAA333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7B3B3-3CC9-7E7E-A626-6556E399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840E0-7E20-F0CE-55DC-082B045C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B4B6E-C2C4-956B-E712-75409D2B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56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0218-610A-52CB-14A7-06EC8C95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FF1DB-558A-2D7D-7E7A-2E14E49E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E1AE7-6D98-06DB-5631-2C4D5E06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DDAA0-D44D-8530-ECA1-2D0C1FB2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92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310DF-8C17-CE01-1912-BFDAF8ED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F5B9C-0D09-D223-4D74-08AD95CC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F159F-C9C8-03EB-9C18-6AE2A12D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685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8A76-9CAC-F031-A8EE-3029E1B2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D230-AE01-0F30-96D5-0F848EE9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0C20E-4C22-22B4-8F69-35EB5B01B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54703-19AE-F982-0F0B-2C3EA168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75D0D-D32A-38C1-CA71-34308CCC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9E41F-FF00-284F-CB8C-2139EBD9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9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0832-A682-C9B1-63AB-E453BF42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859CB-F05F-C420-8DBA-1C89DACE3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07CE-BB91-4980-F57B-431E4C903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BE825-D0AC-6181-95D1-9D1043AB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27853-09DA-82D9-E26C-85337690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5D91-564C-5048-D076-D3800B2C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9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044F4-B936-1ACA-6600-B841327D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60F50-7179-8DA6-2C0D-67A9E8F7C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9654-8DF1-E2F2-F3AA-D0BC91E65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76D50-58D4-4129-A0D5-BA23D510D217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78065-E8E1-EE09-A637-C19BB89DE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B7705-25F8-C8C8-FA0A-DDEA4FFB1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0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32A340-A8A2-95AC-7172-E8FC0531ADDB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9" name="Picture 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712965A-837B-2EA9-0CB9-D1F1CFB62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6E13357-FEFD-6186-7601-C0D22FA6CABC}"/>
                </a:ext>
              </a:extLst>
            </p:cNvPr>
            <p:cNvSpPr/>
            <p:nvPr/>
          </p:nvSpPr>
          <p:spPr>
            <a:xfrm>
              <a:off x="2938616" y="6155140"/>
              <a:ext cx="2890684" cy="38896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D8FCF42-4538-F593-31F7-119BD5B871C9}"/>
                </a:ext>
              </a:extLst>
            </p:cNvPr>
            <p:cNvSpPr/>
            <p:nvPr/>
          </p:nvSpPr>
          <p:spPr>
            <a:xfrm>
              <a:off x="2938616" y="4788369"/>
              <a:ext cx="5651512" cy="131217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65BD0CA-1990-F582-83A8-AE066A36B3FE}"/>
                </a:ext>
              </a:extLst>
            </p:cNvPr>
            <p:cNvSpPr/>
            <p:nvPr/>
          </p:nvSpPr>
          <p:spPr>
            <a:xfrm>
              <a:off x="2938616" y="634620"/>
              <a:ext cx="6321390" cy="4101053"/>
            </a:xfrm>
            <a:prstGeom prst="roundRect">
              <a:avLst>
                <a:gd name="adj" fmla="val 1968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EEB93C-5218-62D3-99B3-C1B2794385B1}"/>
                </a:ext>
              </a:extLst>
            </p:cNvPr>
            <p:cNvSpPr/>
            <p:nvPr/>
          </p:nvSpPr>
          <p:spPr>
            <a:xfrm>
              <a:off x="3000032" y="687316"/>
              <a:ext cx="2124418" cy="1218583"/>
            </a:xfrm>
            <a:prstGeom prst="roundRect">
              <a:avLst>
                <a:gd name="adj" fmla="val 5463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F519EB-2772-F59D-3B6F-0E0E9707C89D}"/>
                </a:ext>
              </a:extLst>
            </p:cNvPr>
            <p:cNvSpPr/>
            <p:nvPr/>
          </p:nvSpPr>
          <p:spPr>
            <a:xfrm>
              <a:off x="3028951" y="2187575"/>
              <a:ext cx="1146174" cy="23177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9B5C53-A644-35E1-590D-4EA8329D96C4}"/>
                </a:ext>
              </a:extLst>
            </p:cNvPr>
            <p:cNvSpPr/>
            <p:nvPr/>
          </p:nvSpPr>
          <p:spPr>
            <a:xfrm>
              <a:off x="3028951" y="3618197"/>
              <a:ext cx="692149" cy="23177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1D512C-4E69-6C82-3A2E-91499582F6AE}"/>
                </a:ext>
              </a:extLst>
            </p:cNvPr>
            <p:cNvSpPr txBox="1"/>
            <p:nvPr/>
          </p:nvSpPr>
          <p:spPr>
            <a:xfrm>
              <a:off x="5434172" y="6118787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B6793E-F1E7-A35E-B85E-BAB516770FD4}"/>
                </a:ext>
              </a:extLst>
            </p:cNvPr>
            <p:cNvSpPr txBox="1"/>
            <p:nvPr/>
          </p:nvSpPr>
          <p:spPr>
            <a:xfrm>
              <a:off x="8209122" y="4873809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AF34B-634F-D3BC-39E8-8F5F56E12C8C}"/>
                </a:ext>
              </a:extLst>
            </p:cNvPr>
            <p:cNvSpPr txBox="1"/>
            <p:nvPr/>
          </p:nvSpPr>
          <p:spPr>
            <a:xfrm>
              <a:off x="8788690" y="634621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D08693-9874-5734-2747-4C7AA72CAB58}"/>
                </a:ext>
              </a:extLst>
            </p:cNvPr>
            <p:cNvSpPr txBox="1"/>
            <p:nvPr/>
          </p:nvSpPr>
          <p:spPr>
            <a:xfrm>
              <a:off x="4699708" y="650965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0FDED4-C2DB-9570-FF7B-4B39A92F68C7}"/>
                </a:ext>
              </a:extLst>
            </p:cNvPr>
            <p:cNvSpPr txBox="1"/>
            <p:nvPr/>
          </p:nvSpPr>
          <p:spPr>
            <a:xfrm>
              <a:off x="4186403" y="2051179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00C5DC-61A4-FD7D-F5FC-40907DEE0573}"/>
                </a:ext>
              </a:extLst>
            </p:cNvPr>
            <p:cNvSpPr txBox="1"/>
            <p:nvPr/>
          </p:nvSpPr>
          <p:spPr>
            <a:xfrm>
              <a:off x="3727450" y="3471501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16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18EAA3-2756-9335-F5F9-1D840EF2B085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C69D36A-7A62-446A-81FA-2EFF6745A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3C91D59-4944-759F-282E-5837BB49DA36}"/>
                </a:ext>
              </a:extLst>
            </p:cNvPr>
            <p:cNvSpPr/>
            <p:nvPr/>
          </p:nvSpPr>
          <p:spPr>
            <a:xfrm>
              <a:off x="2909425" y="6146799"/>
              <a:ext cx="2240425" cy="39824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5408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5DFFEA-EC43-7D26-D3E6-F28E53A95B15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CCB63E3-6429-436E-52B9-6398C527C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5A405D-7868-A736-B49B-6C80864DDB2D}"/>
                </a:ext>
              </a:extLst>
            </p:cNvPr>
            <p:cNvSpPr/>
            <p:nvPr/>
          </p:nvSpPr>
          <p:spPr>
            <a:xfrm>
              <a:off x="2912037" y="5359400"/>
              <a:ext cx="1717114" cy="40640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F72202F-BC36-0DBE-DAEE-C1C3B4A721C9}"/>
                </a:ext>
              </a:extLst>
            </p:cNvPr>
            <p:cNvSpPr/>
            <p:nvPr/>
          </p:nvSpPr>
          <p:spPr>
            <a:xfrm>
              <a:off x="3051737" y="3648075"/>
              <a:ext cx="358213" cy="19050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DD6962-2DF7-0D62-118A-74FB39A9A668}"/>
                </a:ext>
              </a:extLst>
            </p:cNvPr>
            <p:cNvSpPr/>
            <p:nvPr/>
          </p:nvSpPr>
          <p:spPr>
            <a:xfrm>
              <a:off x="3051737" y="2403475"/>
              <a:ext cx="358213" cy="19050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A11EA41-7B44-5BA0-39FA-FD5F44CA84EF}"/>
                </a:ext>
              </a:extLst>
            </p:cNvPr>
            <p:cNvSpPr/>
            <p:nvPr/>
          </p:nvSpPr>
          <p:spPr>
            <a:xfrm>
              <a:off x="3051737" y="1152525"/>
              <a:ext cx="358213" cy="19050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0512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387463-2D9D-6831-2B16-D69A1043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25" y="0"/>
            <a:ext cx="642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4ED1EFA-0A18-B011-C7A7-0365B726D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25" y="0"/>
            <a:ext cx="642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6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500A46E-A7AD-30A7-EE1B-EF81ED3BB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25" y="0"/>
            <a:ext cx="642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1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20043C-8FA5-848F-663B-8C07B1FE4F46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2" name="Picture 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93F0CDB-472A-D01B-4591-9A3F1D1A0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04DEF149-E4D4-4F96-1903-14ACA44CCD07}"/>
                </a:ext>
              </a:extLst>
            </p:cNvPr>
            <p:cNvSpPr/>
            <p:nvPr/>
          </p:nvSpPr>
          <p:spPr>
            <a:xfrm rot="2349693">
              <a:off x="3873501" y="5581652"/>
              <a:ext cx="438150" cy="781050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07870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82EAC0-341B-A8CD-62FC-A38AEC4C5BDD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752ACCF-3ABC-9B81-050B-DA813F21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4F63766-0522-D57C-F61B-5CB4F11B6B84}"/>
                </a:ext>
              </a:extLst>
            </p:cNvPr>
            <p:cNvSpPr/>
            <p:nvPr/>
          </p:nvSpPr>
          <p:spPr>
            <a:xfrm>
              <a:off x="2909424" y="6146799"/>
              <a:ext cx="6367925" cy="39824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920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E08E35-D277-E5EA-DE5B-A9260FA2E855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09367E6-5BF3-E696-A372-D8148246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4C357B9-9F45-0A09-7D34-E325CC22317D}"/>
                </a:ext>
              </a:extLst>
            </p:cNvPr>
            <p:cNvSpPr/>
            <p:nvPr/>
          </p:nvSpPr>
          <p:spPr>
            <a:xfrm>
              <a:off x="2912036" y="4825999"/>
              <a:ext cx="6367925" cy="939801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9713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96D22A-A6B2-59F7-548B-6128B710A2D4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3996DA8-4CA5-0B9C-8EF3-67D54AD99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251596C-6C7E-FC30-3954-F1834057217E}"/>
                </a:ext>
              </a:extLst>
            </p:cNvPr>
            <p:cNvSpPr/>
            <p:nvPr/>
          </p:nvSpPr>
          <p:spPr>
            <a:xfrm>
              <a:off x="2937437" y="6210300"/>
              <a:ext cx="809063" cy="29845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9247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B037ED8-7259-FCFF-99E9-F821991E5E60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74C698F-C35C-9C24-BDEC-11D6F0651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406F053-3213-7DEB-14A0-5E68BFE53C77}"/>
                </a:ext>
              </a:extLst>
            </p:cNvPr>
            <p:cNvSpPr/>
            <p:nvPr/>
          </p:nvSpPr>
          <p:spPr>
            <a:xfrm>
              <a:off x="2938616" y="4813301"/>
              <a:ext cx="1423834" cy="40639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D1F3C0B-63F0-0B83-0C07-3AC9616E0E4D}"/>
                </a:ext>
              </a:extLst>
            </p:cNvPr>
            <p:cNvSpPr/>
            <p:nvPr/>
          </p:nvSpPr>
          <p:spPr>
            <a:xfrm>
              <a:off x="2938616" y="673101"/>
              <a:ext cx="2477934" cy="123824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858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31A07F-21A0-F8FE-74AB-4D74D67359D9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88C4560-1A21-9606-7E84-E18139EFF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26DB41A-AAC6-3AC3-DB6F-25495C282A31}"/>
                </a:ext>
              </a:extLst>
            </p:cNvPr>
            <p:cNvSpPr/>
            <p:nvPr/>
          </p:nvSpPr>
          <p:spPr>
            <a:xfrm>
              <a:off x="2989416" y="704851"/>
              <a:ext cx="299884" cy="26669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999CAE24-BF9B-6F54-4AE2-629D824E61B9}"/>
                </a:ext>
              </a:extLst>
            </p:cNvPr>
            <p:cNvSpPr/>
            <p:nvPr/>
          </p:nvSpPr>
          <p:spPr>
            <a:xfrm rot="7354701">
              <a:off x="3471850" y="773544"/>
              <a:ext cx="438150" cy="781050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794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5AC7F6-4621-A122-41E0-B4FE45595954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75595AB-5A94-3812-3A8E-F18352881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1DBA18C-24F2-EE00-D39C-925D59D1EEBF}"/>
                </a:ext>
              </a:extLst>
            </p:cNvPr>
            <p:cNvSpPr/>
            <p:nvPr/>
          </p:nvSpPr>
          <p:spPr>
            <a:xfrm>
              <a:off x="2909425" y="6146799"/>
              <a:ext cx="2691276" cy="39824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0048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3B003C-D915-8CC8-491C-9613EF4015D4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612DECB-CA34-7D0D-6769-4C8AA8BBB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F2D9889-3083-413B-C4A3-8EC76F3648FA}"/>
                </a:ext>
              </a:extLst>
            </p:cNvPr>
            <p:cNvSpPr/>
            <p:nvPr/>
          </p:nvSpPr>
          <p:spPr>
            <a:xfrm>
              <a:off x="2912036" y="4825999"/>
              <a:ext cx="6367925" cy="939801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075B2B-67DF-4825-E237-D1A84D258D1F}"/>
                </a:ext>
              </a:extLst>
            </p:cNvPr>
            <p:cNvSpPr/>
            <p:nvPr/>
          </p:nvSpPr>
          <p:spPr>
            <a:xfrm>
              <a:off x="2994660" y="4511040"/>
              <a:ext cx="1569720" cy="21716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80443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</Words>
  <Application>Microsoft Office PowerPoint</Application>
  <PresentationFormat>Widescreen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Yee</dc:creator>
  <cp:lastModifiedBy>Bryan Yee</cp:lastModifiedBy>
  <cp:revision>16</cp:revision>
  <dcterms:created xsi:type="dcterms:W3CDTF">2024-04-05T01:33:10Z</dcterms:created>
  <dcterms:modified xsi:type="dcterms:W3CDTF">2024-04-10T06:45:41Z</dcterms:modified>
</cp:coreProperties>
</file>