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6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A70B154-C6D4-A253-34C7-DA8614279414}"/>
              </a:ext>
            </a:extLst>
          </p:cNvPr>
          <p:cNvSpPr/>
          <p:nvPr/>
        </p:nvSpPr>
        <p:spPr>
          <a:xfrm>
            <a:off x="425035" y="1015926"/>
            <a:ext cx="6415601" cy="49657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8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F1768-5ECC-28AF-F101-4720336A2B30}"/>
              </a:ext>
            </a:extLst>
          </p:cNvPr>
          <p:cNvSpPr/>
          <p:nvPr/>
        </p:nvSpPr>
        <p:spPr>
          <a:xfrm>
            <a:off x="3028482" y="3393466"/>
            <a:ext cx="3653369" cy="2417651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61200" rtlCol="0" anchor="t" anchorCtr="0"/>
          <a:lstStyle/>
          <a:p>
            <a:pPr algn="ct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category</a:t>
            </a:r>
            <a:endParaRPr lang="vi-VN" sz="70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A92D9AB9-0273-20E7-8C5F-47DE7E2B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85" y="6437089"/>
            <a:ext cx="609555" cy="60955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3214F3B-53CF-FEFF-9AC8-11D1AD44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2685" y="93114"/>
            <a:ext cx="609555" cy="6095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6ECDDE-6F7E-8BDC-B9AD-7042802B1292}"/>
              </a:ext>
            </a:extLst>
          </p:cNvPr>
          <p:cNvSpPr/>
          <p:nvPr/>
        </p:nvSpPr>
        <p:spPr>
          <a:xfrm>
            <a:off x="1281528" y="1451711"/>
            <a:ext cx="1051870" cy="45936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UI</a:t>
            </a:r>
            <a:endParaRPr lang="vi-VN" sz="12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8883E-DD0A-4C9A-8D29-86A7F40166D0}"/>
              </a:ext>
            </a:extLst>
          </p:cNvPr>
          <p:cNvSpPr/>
          <p:nvPr/>
        </p:nvSpPr>
        <p:spPr>
          <a:xfrm>
            <a:off x="1281528" y="2620846"/>
            <a:ext cx="1051870" cy="45936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Main</a:t>
            </a:r>
            <a:endParaRPr lang="vi-VN" sz="12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A83A-E46C-74D8-CDBC-D411ADEC0593}"/>
              </a:ext>
            </a:extLst>
          </p:cNvPr>
          <p:cNvSpPr/>
          <p:nvPr/>
        </p:nvSpPr>
        <p:spPr>
          <a:xfrm>
            <a:off x="1281528" y="3767164"/>
            <a:ext cx="1051870" cy="45936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Command</a:t>
            </a:r>
            <a:endParaRPr lang="vi-VN" sz="7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86FB-7F60-AFCA-E602-C2187DF01CA2}"/>
              </a:ext>
            </a:extLst>
          </p:cNvPr>
          <p:cNvSpPr/>
          <p:nvPr/>
        </p:nvSpPr>
        <p:spPr>
          <a:xfrm>
            <a:off x="1281528" y="4913479"/>
            <a:ext cx="1051870" cy="45936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Storage</a:t>
            </a:r>
            <a:endParaRPr lang="vi-VN" sz="120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EFDF-CFD6-F0E6-D3D7-D902FFCEAC3C}"/>
              </a:ext>
            </a:extLst>
          </p:cNvPr>
          <p:cNvSpPr/>
          <p:nvPr/>
        </p:nvSpPr>
        <p:spPr>
          <a:xfrm>
            <a:off x="3039079" y="2620846"/>
            <a:ext cx="1051870" cy="459363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Parser</a:t>
            </a:r>
            <a:endParaRPr lang="vi-VN" sz="120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C27BD7-F135-E076-F34D-4DFD872668FB}"/>
              </a:ext>
            </a:extLst>
          </p:cNvPr>
          <p:cNvSpPr/>
          <p:nvPr/>
        </p:nvSpPr>
        <p:spPr>
          <a:xfrm>
            <a:off x="5377405" y="1451713"/>
            <a:ext cx="1051870" cy="45936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Logging</a:t>
            </a:r>
            <a:endParaRPr lang="vi-VN" sz="120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7C948-4338-31C6-DDAF-3B9D2E0BB878}"/>
              </a:ext>
            </a:extLst>
          </p:cNvPr>
          <p:cNvCxnSpPr>
            <a:cxnSpLocks/>
          </p:cNvCxnSpPr>
          <p:nvPr/>
        </p:nvCxnSpPr>
        <p:spPr>
          <a:xfrm>
            <a:off x="1811272" y="702669"/>
            <a:ext cx="0" cy="749042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129725-A174-8CD2-4A84-88EAD35DE01F}"/>
              </a:ext>
            </a:extLst>
          </p:cNvPr>
          <p:cNvCxnSpPr>
            <a:cxnSpLocks/>
          </p:cNvCxnSpPr>
          <p:nvPr/>
        </p:nvCxnSpPr>
        <p:spPr>
          <a:xfrm>
            <a:off x="1811272" y="1965960"/>
            <a:ext cx="0" cy="632026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83B6D3-25F1-45AE-34A3-11B1683CE40A}"/>
              </a:ext>
            </a:extLst>
          </p:cNvPr>
          <p:cNvCxnSpPr>
            <a:cxnSpLocks/>
          </p:cNvCxnSpPr>
          <p:nvPr/>
        </p:nvCxnSpPr>
        <p:spPr>
          <a:xfrm>
            <a:off x="1811272" y="3131820"/>
            <a:ext cx="0" cy="614842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62F0FB-F5EF-F4D0-5043-A52C1895BA0C}"/>
              </a:ext>
            </a:extLst>
          </p:cNvPr>
          <p:cNvCxnSpPr>
            <a:cxnSpLocks/>
          </p:cNvCxnSpPr>
          <p:nvPr/>
        </p:nvCxnSpPr>
        <p:spPr>
          <a:xfrm>
            <a:off x="1811272" y="4304634"/>
            <a:ext cx="0" cy="561216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27DD-78D3-DBEF-E002-96B2D79D4795}"/>
              </a:ext>
            </a:extLst>
          </p:cNvPr>
          <p:cNvCxnSpPr>
            <a:cxnSpLocks/>
          </p:cNvCxnSpPr>
          <p:nvPr/>
        </p:nvCxnSpPr>
        <p:spPr>
          <a:xfrm>
            <a:off x="1811272" y="5501235"/>
            <a:ext cx="0" cy="893816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499F1-81EF-6C73-DEFE-52EB38128FC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333398" y="2850528"/>
            <a:ext cx="662218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CA58B-DE6A-4425-51A8-405882E69BF5}"/>
              </a:ext>
            </a:extLst>
          </p:cNvPr>
          <p:cNvCxnSpPr>
            <a:cxnSpLocks/>
          </p:cNvCxnSpPr>
          <p:nvPr/>
        </p:nvCxnSpPr>
        <p:spPr>
          <a:xfrm>
            <a:off x="2376860" y="3996844"/>
            <a:ext cx="618756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00B4B4-162D-B6B8-9E56-89A1E42AF3F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>
            <a:off x="1281528" y="1681394"/>
            <a:ext cx="12700" cy="2315453"/>
          </a:xfrm>
          <a:prstGeom prst="bentConnector3">
            <a:avLst>
              <a:gd name="adj1" fmla="val 344050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0D096D-C2D3-11EC-F129-79473DE15D4C}"/>
              </a:ext>
            </a:extLst>
          </p:cNvPr>
          <p:cNvSpPr txBox="1"/>
          <p:nvPr/>
        </p:nvSpPr>
        <p:spPr>
          <a:xfrm>
            <a:off x="1917439" y="3270355"/>
            <a:ext cx="100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&lt;&lt;Execute&gt;&gt;</a:t>
            </a:r>
            <a:endParaRPr lang="vi-V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517CB-46AF-4559-4802-ED70CBDAC07B}"/>
              </a:ext>
            </a:extLst>
          </p:cNvPr>
          <p:cNvSpPr/>
          <p:nvPr/>
        </p:nvSpPr>
        <p:spPr>
          <a:xfrm>
            <a:off x="4090949" y="1451712"/>
            <a:ext cx="1051870" cy="45936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Exception</a:t>
            </a:r>
            <a:endParaRPr lang="vi-VN" sz="120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440037-CB8C-8AC6-36D0-EA6E1CCE6CB8}"/>
              </a:ext>
            </a:extLst>
          </p:cNvPr>
          <p:cNvSpPr/>
          <p:nvPr/>
        </p:nvSpPr>
        <p:spPr>
          <a:xfrm>
            <a:off x="3029370" y="3693815"/>
            <a:ext cx="3653369" cy="2124933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61200" rtlCol="0" anchor="t" anchorCtr="0"/>
          <a:lstStyle/>
          <a:p>
            <a:pPr algn="ct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</a:t>
            </a:r>
            <a:endParaRPr lang="vi-VN" sz="70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8EA7F-BC06-C157-D040-26E1C5775983}"/>
              </a:ext>
            </a:extLst>
          </p:cNvPr>
          <p:cNvSpPr/>
          <p:nvPr/>
        </p:nvSpPr>
        <p:spPr>
          <a:xfrm>
            <a:off x="3188513" y="4040539"/>
            <a:ext cx="1051870" cy="3833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ExpenseList</a:t>
            </a:r>
            <a:endParaRPr lang="vi-VN" sz="70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66828-556F-677B-919E-933B53687D2C}"/>
              </a:ext>
            </a:extLst>
          </p:cNvPr>
          <p:cNvSpPr/>
          <p:nvPr/>
        </p:nvSpPr>
        <p:spPr>
          <a:xfrm>
            <a:off x="4336852" y="4040539"/>
            <a:ext cx="1051870" cy="3833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</a:t>
            </a:r>
            <a:endParaRPr lang="vi-VN" sz="70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D475E-6043-9513-61C6-922BA45A4ED0}"/>
              </a:ext>
            </a:extLst>
          </p:cNvPr>
          <p:cNvSpPr/>
          <p:nvPr/>
        </p:nvSpPr>
        <p:spPr>
          <a:xfrm>
            <a:off x="5485192" y="4040539"/>
            <a:ext cx="1051870" cy="3833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ExpenseFilter</a:t>
            </a:r>
            <a:endParaRPr lang="vi-VN" sz="115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50A6A-DFE2-DED6-76E5-3AA530ABDEED}"/>
              </a:ext>
            </a:extLst>
          </p:cNvPr>
          <p:cNvSpPr/>
          <p:nvPr/>
        </p:nvSpPr>
        <p:spPr>
          <a:xfrm>
            <a:off x="3188512" y="4526256"/>
            <a:ext cx="1627328" cy="3833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RecurringExpense</a:t>
            </a:r>
            <a:endParaRPr lang="vi-VN" sz="70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D4905-AC85-1F94-7348-18C7D460A2A7}"/>
              </a:ext>
            </a:extLst>
          </p:cNvPr>
          <p:cNvSpPr/>
          <p:nvPr/>
        </p:nvSpPr>
        <p:spPr>
          <a:xfrm>
            <a:off x="4909734" y="4526256"/>
            <a:ext cx="1627328" cy="3833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rPr>
              <a:t>RecurringExpenseList</a:t>
            </a:r>
            <a:endParaRPr lang="vi-VN" sz="1150" dirty="0">
              <a:solidFill>
                <a:schemeClr val="tx2">
                  <a:lumMod val="90000"/>
                  <a:lumOff val="10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8D281D-744E-17D6-1B91-DBC17252A37A}"/>
              </a:ext>
            </a:extLst>
          </p:cNvPr>
          <p:cNvGrpSpPr/>
          <p:nvPr/>
        </p:nvGrpSpPr>
        <p:grpSpPr>
          <a:xfrm>
            <a:off x="3029370" y="5037542"/>
            <a:ext cx="3653369" cy="781210"/>
            <a:chOff x="3029370" y="5037542"/>
            <a:chExt cx="3653369" cy="936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0984D0-9B85-7D1F-CE6D-195C294157BD}"/>
                </a:ext>
              </a:extLst>
            </p:cNvPr>
            <p:cNvSpPr/>
            <p:nvPr/>
          </p:nvSpPr>
          <p:spPr>
            <a:xfrm>
              <a:off x="3029370" y="5037542"/>
              <a:ext cx="3653369" cy="936000"/>
            </a:xfrm>
            <a:prstGeom prst="rect">
              <a:avLst/>
            </a:prstGeom>
            <a:solidFill>
              <a:srgbClr val="85B2E9">
                <a:alpha val="23922"/>
              </a:srgbClr>
            </a:solidFill>
            <a:ln w="19050">
              <a:solidFill>
                <a:schemeClr val="accent1">
                  <a:lumMod val="75000"/>
                  <a:alpha val="42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61200" rtlCol="0" anchor="t" anchorCtr="0"/>
            <a:lstStyle/>
            <a:p>
              <a:pPr algn="ctr"/>
              <a:r>
                <a:rPr lang="en-US" sz="1200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expense_operations</a:t>
              </a:r>
              <a:endParaRPr lang="vi-VN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DB3748-DC3C-E284-8313-31953C8738AB}"/>
                </a:ext>
              </a:extLst>
            </p:cNvPr>
            <p:cNvSpPr/>
            <p:nvPr/>
          </p:nvSpPr>
          <p:spPr>
            <a:xfrm>
              <a:off x="3188512" y="5360945"/>
              <a:ext cx="1627328" cy="4593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Visualizer</a:t>
              </a:r>
              <a:endParaRPr lang="vi-VN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7877F9-2B14-63EC-D386-FDBF2F9244CF}"/>
                </a:ext>
              </a:extLst>
            </p:cNvPr>
            <p:cNvSpPr/>
            <p:nvPr/>
          </p:nvSpPr>
          <p:spPr>
            <a:xfrm>
              <a:off x="4909734" y="5360945"/>
              <a:ext cx="1627328" cy="4593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</a:rPr>
                <a:t>Statistics</a:t>
              </a:r>
              <a:endParaRPr lang="vi-VN" sz="1150" dirty="0">
                <a:solidFill>
                  <a:schemeClr val="tx2">
                    <a:lumMod val="90000"/>
                    <a:lumOff val="10000"/>
                  </a:schemeClr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95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Minh Duc 20225437</dc:creator>
  <cp:lastModifiedBy>Nguyen Minh Duc 20225437</cp:lastModifiedBy>
  <cp:revision>3</cp:revision>
  <dcterms:created xsi:type="dcterms:W3CDTF">2024-10-29T22:33:15Z</dcterms:created>
  <dcterms:modified xsi:type="dcterms:W3CDTF">2024-11-04T23:11:11Z</dcterms:modified>
</cp:coreProperties>
</file>