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5759450" cy="5759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B2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040" y="-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959" y="942577"/>
            <a:ext cx="4895533" cy="2005142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3025045"/>
            <a:ext cx="4319588" cy="1390533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662E-FAF4-44BC-88B5-85A7CBFB6D30}" type="datetime1">
              <a:rPr lang="en-US" smtClean="0"/>
              <a:pPr/>
              <a:t>11/6/2024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218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72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306637"/>
            <a:ext cx="1241881" cy="488086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3" y="306637"/>
            <a:ext cx="3653651" cy="488086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21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11/6/2024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433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3" y="1435864"/>
            <a:ext cx="4967526" cy="2395771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3" y="3854300"/>
            <a:ext cx="4967526" cy="1259879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>
                    <a:tint val="82000"/>
                  </a:schemeClr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82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82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82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82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82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167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1533187"/>
            <a:ext cx="2447766" cy="36543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1533187"/>
            <a:ext cx="2447766" cy="36543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03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306639"/>
            <a:ext cx="4967526" cy="111322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1411865"/>
            <a:ext cx="2436517" cy="691934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2103799"/>
            <a:ext cx="2436517" cy="309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1411865"/>
            <a:ext cx="2448516" cy="691934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2103799"/>
            <a:ext cx="2448516" cy="309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11/6/2024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673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11/6/2024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5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11/6/2024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139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383963"/>
            <a:ext cx="1857573" cy="1343872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829256"/>
            <a:ext cx="2915722" cy="4092942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1727835"/>
            <a:ext cx="1857573" cy="3201028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383963"/>
            <a:ext cx="1857573" cy="1343872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829256"/>
            <a:ext cx="2915722" cy="4092942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1727835"/>
            <a:ext cx="1857573" cy="3201028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441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306639"/>
            <a:ext cx="4967526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1533187"/>
            <a:ext cx="4967526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5338158"/>
            <a:ext cx="1295876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E0CF6C-748E-4B7A-BC8B-3011EF78ED13}" type="datetime1">
              <a:rPr lang="en-US" smtClean="0"/>
              <a:pPr/>
              <a:t>11/6/2024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5338158"/>
            <a:ext cx="1943814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5338158"/>
            <a:ext cx="1295876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684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7A70B154-C6D4-A253-34C7-DA8614279414}"/>
              </a:ext>
            </a:extLst>
          </p:cNvPr>
          <p:cNvSpPr/>
          <p:nvPr/>
        </p:nvSpPr>
        <p:spPr>
          <a:xfrm>
            <a:off x="340029" y="812741"/>
            <a:ext cx="5132481" cy="397261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64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ADF1768-5ECC-28AF-F101-4720336A2B30}"/>
              </a:ext>
            </a:extLst>
          </p:cNvPr>
          <p:cNvSpPr/>
          <p:nvPr/>
        </p:nvSpPr>
        <p:spPr>
          <a:xfrm>
            <a:off x="2430553" y="2714773"/>
            <a:ext cx="2914928" cy="1934121"/>
          </a:xfrm>
          <a:prstGeom prst="rect">
            <a:avLst/>
          </a:prstGeom>
          <a:solidFill>
            <a:schemeClr val="accent1">
              <a:lumMod val="20000"/>
              <a:lumOff val="80000"/>
              <a:alpha val="24000"/>
            </a:schemeClr>
          </a:solidFill>
          <a:ln w="19050">
            <a:solidFill>
              <a:schemeClr val="accent1">
                <a:lumMod val="75000"/>
                <a:alpha val="42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tIns="48960" rtlCol="0" anchor="t" anchorCtr="0"/>
          <a:lstStyle/>
          <a:p>
            <a:pPr algn="ctr"/>
            <a:r>
              <a:rPr lang="en-US" sz="960" dirty="0">
                <a:solidFill>
                  <a:schemeClr val="tx2">
                    <a:lumMod val="90000"/>
                    <a:lumOff val="10000"/>
                  </a:schemeClr>
                </a:solidFill>
                <a:latin typeface="Aptos" panose="020B0004020202020204" pitchFamily="34" charset="0"/>
              </a:rPr>
              <a:t>category</a:t>
            </a:r>
            <a:endParaRPr lang="vi-VN" sz="560" dirty="0">
              <a:solidFill>
                <a:schemeClr val="tx2">
                  <a:lumMod val="90000"/>
                  <a:lumOff val="10000"/>
                </a:schemeClr>
              </a:solidFill>
              <a:latin typeface="Aptos" panose="020B0004020202020204" pitchFamily="34" charset="0"/>
            </a:endParaRPr>
          </a:p>
        </p:txBody>
      </p:sp>
      <p:pic>
        <p:nvPicPr>
          <p:cNvPr id="6" name="Graphic 5" descr="Document with solid fill">
            <a:extLst>
              <a:ext uri="{FF2B5EF4-FFF2-40B4-BE49-F238E27FC236}">
                <a16:creationId xmlns:a16="http://schemas.microsoft.com/office/drawing/2014/main" id="{A92D9AB9-0273-20E7-8C5F-47DE7E2BD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2149" y="5149672"/>
            <a:ext cx="487644" cy="487644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13214F3B-53CF-FEFF-9AC8-11D1AD445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02149" y="74492"/>
            <a:ext cx="487644" cy="48764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76ECDDE-6F7E-8BDC-B9AD-7042802B1292}"/>
              </a:ext>
            </a:extLst>
          </p:cNvPr>
          <p:cNvSpPr/>
          <p:nvPr/>
        </p:nvSpPr>
        <p:spPr>
          <a:xfrm>
            <a:off x="1025223" y="1161370"/>
            <a:ext cx="841496" cy="367490"/>
          </a:xfrm>
          <a:prstGeom prst="rect">
            <a:avLst/>
          </a:prstGeom>
          <a:solidFill>
            <a:schemeClr val="accent6">
              <a:alpha val="5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20" dirty="0">
                <a:solidFill>
                  <a:schemeClr val="accent6">
                    <a:lumMod val="50000"/>
                  </a:schemeClr>
                </a:solidFill>
                <a:latin typeface="Aptos" panose="020B0004020202020204" pitchFamily="34" charset="0"/>
              </a:rPr>
              <a:t>UI</a:t>
            </a:r>
            <a:endParaRPr lang="vi-VN" sz="960" dirty="0">
              <a:solidFill>
                <a:schemeClr val="accent6">
                  <a:lumMod val="5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08883E-DD0A-4C9A-8D29-86A7F40166D0}"/>
              </a:ext>
            </a:extLst>
          </p:cNvPr>
          <p:cNvSpPr/>
          <p:nvPr/>
        </p:nvSpPr>
        <p:spPr>
          <a:xfrm>
            <a:off x="1025223" y="2096678"/>
            <a:ext cx="841496" cy="367490"/>
          </a:xfrm>
          <a:prstGeom prst="rect">
            <a:avLst/>
          </a:prstGeom>
          <a:solidFill>
            <a:schemeClr val="accent6">
              <a:alpha val="5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20" dirty="0">
                <a:solidFill>
                  <a:schemeClr val="accent6">
                    <a:lumMod val="50000"/>
                  </a:schemeClr>
                </a:solidFill>
                <a:latin typeface="Aptos" panose="020B0004020202020204" pitchFamily="34" charset="0"/>
              </a:rPr>
              <a:t>Main</a:t>
            </a:r>
            <a:endParaRPr lang="vi-VN" sz="960" dirty="0">
              <a:solidFill>
                <a:schemeClr val="accent6">
                  <a:lumMod val="5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6DA83A-E46C-74D8-CDBC-D411ADEC0593}"/>
              </a:ext>
            </a:extLst>
          </p:cNvPr>
          <p:cNvSpPr/>
          <p:nvPr/>
        </p:nvSpPr>
        <p:spPr>
          <a:xfrm>
            <a:off x="1025223" y="3013732"/>
            <a:ext cx="841496" cy="367490"/>
          </a:xfrm>
          <a:prstGeom prst="rect">
            <a:avLst/>
          </a:prstGeom>
          <a:solidFill>
            <a:schemeClr val="accent6">
              <a:alpha val="5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" dirty="0">
                <a:solidFill>
                  <a:schemeClr val="accent6">
                    <a:lumMod val="50000"/>
                  </a:schemeClr>
                </a:solidFill>
                <a:latin typeface="Aptos" panose="020B0004020202020204" pitchFamily="34" charset="0"/>
              </a:rPr>
              <a:t>Command</a:t>
            </a:r>
            <a:endParaRPr lang="vi-VN" sz="560" dirty="0">
              <a:solidFill>
                <a:schemeClr val="accent6">
                  <a:lumMod val="5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4986FB-7F60-AFCA-E602-C2187DF01CA2}"/>
              </a:ext>
            </a:extLst>
          </p:cNvPr>
          <p:cNvSpPr/>
          <p:nvPr/>
        </p:nvSpPr>
        <p:spPr>
          <a:xfrm>
            <a:off x="1025223" y="3930784"/>
            <a:ext cx="841496" cy="367490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20" dirty="0">
                <a:solidFill>
                  <a:schemeClr val="accent5">
                    <a:lumMod val="50000"/>
                  </a:schemeClr>
                </a:solidFill>
                <a:latin typeface="Aptos" panose="020B0004020202020204" pitchFamily="34" charset="0"/>
              </a:rPr>
              <a:t>Storage</a:t>
            </a:r>
            <a:endParaRPr lang="vi-VN" sz="960" dirty="0">
              <a:solidFill>
                <a:schemeClr val="accent5">
                  <a:lumMod val="5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90EFDF-CFD6-F0E6-D3D7-D902FFCEAC3C}"/>
              </a:ext>
            </a:extLst>
          </p:cNvPr>
          <p:cNvSpPr/>
          <p:nvPr/>
        </p:nvSpPr>
        <p:spPr>
          <a:xfrm>
            <a:off x="2439391" y="2096678"/>
            <a:ext cx="841496" cy="367490"/>
          </a:xfrm>
          <a:prstGeom prst="rect">
            <a:avLst/>
          </a:prstGeom>
          <a:solidFill>
            <a:schemeClr val="accent6">
              <a:alpha val="5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20" dirty="0">
                <a:solidFill>
                  <a:schemeClr val="accent6">
                    <a:lumMod val="50000"/>
                  </a:schemeClr>
                </a:solidFill>
                <a:latin typeface="Aptos" panose="020B0004020202020204" pitchFamily="34" charset="0"/>
              </a:rPr>
              <a:t>Parser</a:t>
            </a:r>
            <a:endParaRPr lang="vi-VN" sz="960" dirty="0">
              <a:solidFill>
                <a:schemeClr val="accent6">
                  <a:lumMod val="5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CC27BD7-F135-E076-F34D-4DFD872668FB}"/>
              </a:ext>
            </a:extLst>
          </p:cNvPr>
          <p:cNvSpPr/>
          <p:nvPr/>
        </p:nvSpPr>
        <p:spPr>
          <a:xfrm>
            <a:off x="4301924" y="1161371"/>
            <a:ext cx="841496" cy="367490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20" dirty="0">
                <a:solidFill>
                  <a:schemeClr val="accent2">
                    <a:lumMod val="50000"/>
                  </a:schemeClr>
                </a:solidFill>
                <a:latin typeface="Aptos" panose="020B0004020202020204" pitchFamily="34" charset="0"/>
              </a:rPr>
              <a:t>Logging</a:t>
            </a:r>
            <a:endParaRPr lang="vi-VN" sz="960" dirty="0">
              <a:solidFill>
                <a:schemeClr val="accent2">
                  <a:lumMod val="50000"/>
                </a:schemeClr>
              </a:solidFill>
              <a:latin typeface="Aptos" panose="020B0004020202020204" pitchFamily="34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417C948-4338-31C6-DDAF-3B9D2E0BB878}"/>
              </a:ext>
            </a:extLst>
          </p:cNvPr>
          <p:cNvCxnSpPr>
            <a:cxnSpLocks/>
          </p:cNvCxnSpPr>
          <p:nvPr/>
        </p:nvCxnSpPr>
        <p:spPr>
          <a:xfrm>
            <a:off x="1449018" y="562135"/>
            <a:ext cx="0" cy="599234"/>
          </a:xfrm>
          <a:prstGeom prst="straightConnector1">
            <a:avLst/>
          </a:prstGeom>
          <a:ln w="3810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bevel/>
            <a:headEnd type="triangle" w="lg" len="med"/>
            <a:tailEnd type="triangle" w="lg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D129725-A174-8CD2-4A84-88EAD35DE01F}"/>
              </a:ext>
            </a:extLst>
          </p:cNvPr>
          <p:cNvCxnSpPr>
            <a:cxnSpLocks/>
          </p:cNvCxnSpPr>
          <p:nvPr/>
        </p:nvCxnSpPr>
        <p:spPr>
          <a:xfrm>
            <a:off x="1449018" y="1572768"/>
            <a:ext cx="0" cy="505621"/>
          </a:xfrm>
          <a:prstGeom prst="straightConnector1">
            <a:avLst/>
          </a:prstGeom>
          <a:ln w="444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bevel/>
            <a:headEnd type="none" w="med" len="med"/>
            <a:tailEnd type="triangle" w="lg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883B6D3-25F1-45AE-34A3-11B1683CE40A}"/>
              </a:ext>
            </a:extLst>
          </p:cNvPr>
          <p:cNvCxnSpPr>
            <a:cxnSpLocks/>
          </p:cNvCxnSpPr>
          <p:nvPr/>
        </p:nvCxnSpPr>
        <p:spPr>
          <a:xfrm>
            <a:off x="1449018" y="2505456"/>
            <a:ext cx="0" cy="491874"/>
          </a:xfrm>
          <a:prstGeom prst="straightConnector1">
            <a:avLst/>
          </a:prstGeom>
          <a:ln w="444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bevel/>
            <a:headEnd type="none" w="med" len="med"/>
            <a:tailEnd type="triangle" w="lg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E62F0FB-F5EF-F4D0-5043-A52C1895BA0C}"/>
              </a:ext>
            </a:extLst>
          </p:cNvPr>
          <p:cNvCxnSpPr>
            <a:cxnSpLocks/>
          </p:cNvCxnSpPr>
          <p:nvPr/>
        </p:nvCxnSpPr>
        <p:spPr>
          <a:xfrm>
            <a:off x="1449018" y="3443707"/>
            <a:ext cx="0" cy="448973"/>
          </a:xfrm>
          <a:prstGeom prst="straightConnector1">
            <a:avLst/>
          </a:prstGeom>
          <a:ln w="444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bevel/>
            <a:headEnd type="none" w="med" len="med"/>
            <a:tailEnd type="triangle" w="lg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BAD27DD-78D3-DBEF-E002-96B2D79D4795}"/>
              </a:ext>
            </a:extLst>
          </p:cNvPr>
          <p:cNvCxnSpPr>
            <a:cxnSpLocks/>
          </p:cNvCxnSpPr>
          <p:nvPr/>
        </p:nvCxnSpPr>
        <p:spPr>
          <a:xfrm>
            <a:off x="1449018" y="4358641"/>
            <a:ext cx="0" cy="757401"/>
          </a:xfrm>
          <a:prstGeom prst="straightConnector1">
            <a:avLst/>
          </a:prstGeom>
          <a:ln w="444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bevel/>
            <a:headEnd type="none" w="med" len="med"/>
            <a:tailEnd type="triangle" w="lg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19499F1-81EF-6C73-DEFE-52EB38128FC5}"/>
              </a:ext>
            </a:extLst>
          </p:cNvPr>
          <p:cNvCxnSpPr>
            <a:cxnSpLocks/>
          </p:cNvCxnSpPr>
          <p:nvPr/>
        </p:nvCxnSpPr>
        <p:spPr>
          <a:xfrm>
            <a:off x="1887039" y="2280423"/>
            <a:ext cx="518400" cy="0"/>
          </a:xfrm>
          <a:prstGeom prst="straightConnector1">
            <a:avLst/>
          </a:prstGeom>
          <a:ln w="3810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bevel/>
            <a:headEnd type="triangle" w="lg" len="med"/>
            <a:tailEnd type="triangle" w="lg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40CA58B-DE6A-4425-51A8-405882E69BF5}"/>
              </a:ext>
            </a:extLst>
          </p:cNvPr>
          <p:cNvCxnSpPr>
            <a:cxnSpLocks/>
          </p:cNvCxnSpPr>
          <p:nvPr/>
        </p:nvCxnSpPr>
        <p:spPr>
          <a:xfrm>
            <a:off x="1892231" y="3197475"/>
            <a:ext cx="495005" cy="0"/>
          </a:xfrm>
          <a:prstGeom prst="straightConnector1">
            <a:avLst/>
          </a:prstGeom>
          <a:ln w="3810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bevel/>
            <a:headEnd type="triangle" w="lg" len="med"/>
            <a:tailEnd type="triangle" w="lg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7100B4B4-162D-B6B8-9E56-89A1E42AF3F2}"/>
              </a:ext>
            </a:extLst>
          </p:cNvPr>
          <p:cNvCxnSpPr>
            <a:cxnSpLocks/>
            <a:stCxn id="13" idx="1"/>
            <a:endCxn id="10" idx="1"/>
          </p:cNvCxnSpPr>
          <p:nvPr/>
        </p:nvCxnSpPr>
        <p:spPr>
          <a:xfrm rot="10800000">
            <a:off x="1025223" y="1345116"/>
            <a:ext cx="10160" cy="1852362"/>
          </a:xfrm>
          <a:prstGeom prst="bentConnector3">
            <a:avLst>
              <a:gd name="adj1" fmla="val 3440504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none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30D096D-C2D3-11EC-F129-79473DE15D4C}"/>
              </a:ext>
            </a:extLst>
          </p:cNvPr>
          <p:cNvSpPr txBox="1"/>
          <p:nvPr/>
        </p:nvSpPr>
        <p:spPr>
          <a:xfrm>
            <a:off x="1533952" y="2616284"/>
            <a:ext cx="8046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&lt;&lt;Execute&gt;&gt;</a:t>
            </a:r>
            <a:endParaRPr lang="vi-VN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EC517CB-46AF-4559-4802-ED70CBDAC07B}"/>
              </a:ext>
            </a:extLst>
          </p:cNvPr>
          <p:cNvSpPr/>
          <p:nvPr/>
        </p:nvSpPr>
        <p:spPr>
          <a:xfrm>
            <a:off x="3272759" y="1161370"/>
            <a:ext cx="841496" cy="367490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20" dirty="0">
                <a:solidFill>
                  <a:schemeClr val="accent2">
                    <a:lumMod val="50000"/>
                  </a:schemeClr>
                </a:solidFill>
                <a:latin typeface="Aptos" panose="020B0004020202020204" pitchFamily="34" charset="0"/>
              </a:rPr>
              <a:t>Exception</a:t>
            </a:r>
            <a:endParaRPr lang="vi-VN" sz="960" dirty="0">
              <a:solidFill>
                <a:schemeClr val="accent2">
                  <a:lumMod val="5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2440037-CB8C-8AC6-36D0-EA6E1CCE6CB8}"/>
              </a:ext>
            </a:extLst>
          </p:cNvPr>
          <p:cNvSpPr/>
          <p:nvPr/>
        </p:nvSpPr>
        <p:spPr>
          <a:xfrm>
            <a:off x="2431263" y="2955053"/>
            <a:ext cx="2914928" cy="1699946"/>
          </a:xfrm>
          <a:prstGeom prst="rect">
            <a:avLst/>
          </a:prstGeom>
          <a:solidFill>
            <a:schemeClr val="accent1">
              <a:lumMod val="40000"/>
              <a:lumOff val="60000"/>
              <a:alpha val="24000"/>
            </a:schemeClr>
          </a:solidFill>
          <a:ln w="19050">
            <a:solidFill>
              <a:schemeClr val="accent1">
                <a:lumMod val="75000"/>
                <a:alpha val="42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tIns="48960" rtlCol="0" anchor="t" anchorCtr="0"/>
          <a:lstStyle/>
          <a:p>
            <a:pPr algn="ctr"/>
            <a:r>
              <a:rPr lang="en-US" sz="960" dirty="0">
                <a:solidFill>
                  <a:schemeClr val="tx2">
                    <a:lumMod val="90000"/>
                    <a:lumOff val="10000"/>
                  </a:schemeClr>
                </a:solidFill>
                <a:latin typeface="Aptos" panose="020B0004020202020204" pitchFamily="34" charset="0"/>
              </a:rPr>
              <a:t>expense</a:t>
            </a:r>
            <a:endParaRPr lang="vi-VN" sz="560" dirty="0">
              <a:solidFill>
                <a:schemeClr val="tx2">
                  <a:lumMod val="90000"/>
                  <a:lumOff val="1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08EA7F-BC06-C157-D040-26E1C5775983}"/>
              </a:ext>
            </a:extLst>
          </p:cNvPr>
          <p:cNvSpPr/>
          <p:nvPr/>
        </p:nvSpPr>
        <p:spPr>
          <a:xfrm>
            <a:off x="2550811" y="3232431"/>
            <a:ext cx="841496" cy="306717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Aptos" panose="020B0004020202020204" pitchFamily="34" charset="0"/>
              </a:rPr>
              <a:t>ExpenseList</a:t>
            </a:r>
            <a:endParaRPr lang="vi-VN" sz="560" dirty="0">
              <a:solidFill>
                <a:schemeClr val="tx2">
                  <a:lumMod val="90000"/>
                  <a:lumOff val="1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6F66828-556F-677B-919E-933B53687D2C}"/>
              </a:ext>
            </a:extLst>
          </p:cNvPr>
          <p:cNvSpPr/>
          <p:nvPr/>
        </p:nvSpPr>
        <p:spPr>
          <a:xfrm>
            <a:off x="3469482" y="3232431"/>
            <a:ext cx="841496" cy="306717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" dirty="0">
                <a:solidFill>
                  <a:schemeClr val="tx2">
                    <a:lumMod val="90000"/>
                    <a:lumOff val="10000"/>
                  </a:schemeClr>
                </a:solidFill>
                <a:latin typeface="Aptos" panose="020B0004020202020204" pitchFamily="34" charset="0"/>
              </a:rPr>
              <a:t>Expense</a:t>
            </a:r>
            <a:endParaRPr lang="vi-VN" sz="560" dirty="0">
              <a:solidFill>
                <a:schemeClr val="tx2">
                  <a:lumMod val="90000"/>
                  <a:lumOff val="1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ED475E-6043-9513-61C6-922BA45A4ED0}"/>
              </a:ext>
            </a:extLst>
          </p:cNvPr>
          <p:cNvSpPr/>
          <p:nvPr/>
        </p:nvSpPr>
        <p:spPr>
          <a:xfrm>
            <a:off x="4388154" y="3232431"/>
            <a:ext cx="841496" cy="306717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Aptos" panose="020B0004020202020204" pitchFamily="34" charset="0"/>
              </a:rPr>
              <a:t>ExpenseFilter</a:t>
            </a:r>
            <a:endParaRPr lang="vi-VN" sz="880" dirty="0">
              <a:solidFill>
                <a:schemeClr val="tx2">
                  <a:lumMod val="90000"/>
                  <a:lumOff val="1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7A50A6A-DFE2-DED6-76E5-3AA530ABDEED}"/>
              </a:ext>
            </a:extLst>
          </p:cNvPr>
          <p:cNvSpPr/>
          <p:nvPr/>
        </p:nvSpPr>
        <p:spPr>
          <a:xfrm>
            <a:off x="2550810" y="3621005"/>
            <a:ext cx="1301862" cy="306717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Aptos" panose="020B0004020202020204" pitchFamily="34" charset="0"/>
              </a:rPr>
              <a:t>RecurringExpense</a:t>
            </a:r>
            <a:endParaRPr lang="vi-VN" sz="560" dirty="0">
              <a:solidFill>
                <a:schemeClr val="tx2">
                  <a:lumMod val="90000"/>
                  <a:lumOff val="1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28D4905-AC85-1F94-7348-18C7D460A2A7}"/>
              </a:ext>
            </a:extLst>
          </p:cNvPr>
          <p:cNvSpPr/>
          <p:nvPr/>
        </p:nvSpPr>
        <p:spPr>
          <a:xfrm>
            <a:off x="3927788" y="3621005"/>
            <a:ext cx="1301862" cy="306717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2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Aptos" panose="020B0004020202020204" pitchFamily="34" charset="0"/>
              </a:rPr>
              <a:t>RecurringExpenseList</a:t>
            </a:r>
            <a:endParaRPr lang="vi-VN" sz="920" dirty="0">
              <a:solidFill>
                <a:schemeClr val="tx2">
                  <a:lumMod val="90000"/>
                  <a:lumOff val="10000"/>
                </a:schemeClr>
              </a:solidFill>
              <a:latin typeface="Aptos" panose="020B0004020202020204" pitchFamily="34" charset="0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98D281D-744E-17D6-1B91-DBC17252A37A}"/>
              </a:ext>
            </a:extLst>
          </p:cNvPr>
          <p:cNvGrpSpPr/>
          <p:nvPr/>
        </p:nvGrpSpPr>
        <p:grpSpPr>
          <a:xfrm>
            <a:off x="2431263" y="4030034"/>
            <a:ext cx="2914928" cy="624968"/>
            <a:chOff x="3029370" y="5037542"/>
            <a:chExt cx="3653369" cy="93600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20984D0-9B85-7D1F-CE6D-195C294157BD}"/>
                </a:ext>
              </a:extLst>
            </p:cNvPr>
            <p:cNvSpPr/>
            <p:nvPr/>
          </p:nvSpPr>
          <p:spPr>
            <a:xfrm>
              <a:off x="3029370" y="5037542"/>
              <a:ext cx="3653369" cy="936000"/>
            </a:xfrm>
            <a:prstGeom prst="rect">
              <a:avLst/>
            </a:prstGeom>
            <a:solidFill>
              <a:srgbClr val="85B2E9">
                <a:alpha val="23922"/>
              </a:srgbClr>
            </a:solidFill>
            <a:ln w="19050">
              <a:solidFill>
                <a:schemeClr val="accent1">
                  <a:lumMod val="75000"/>
                  <a:alpha val="42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48960" rtlCol="0" anchor="t" anchorCtr="0"/>
            <a:lstStyle/>
            <a:p>
              <a:pPr algn="ctr"/>
              <a:r>
                <a:rPr lang="en-US" sz="960" dirty="0" err="1">
                  <a:solidFill>
                    <a:schemeClr val="tx2">
                      <a:lumMod val="90000"/>
                      <a:lumOff val="10000"/>
                    </a:schemeClr>
                  </a:solidFill>
                  <a:latin typeface="Aptos" panose="020B0004020202020204" pitchFamily="34" charset="0"/>
                </a:rPr>
                <a:t>expense_operations</a:t>
              </a:r>
              <a:endParaRPr lang="vi-VN" sz="560" dirty="0">
                <a:solidFill>
                  <a:schemeClr val="tx2">
                    <a:lumMod val="90000"/>
                    <a:lumOff val="10000"/>
                  </a:schemeClr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EDB3748-DC3C-E284-8313-31953C8738AB}"/>
                </a:ext>
              </a:extLst>
            </p:cNvPr>
            <p:cNvSpPr/>
            <p:nvPr/>
          </p:nvSpPr>
          <p:spPr>
            <a:xfrm>
              <a:off x="3188512" y="5360945"/>
              <a:ext cx="1627328" cy="459363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60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Aptos" panose="020B0004020202020204" pitchFamily="34" charset="0"/>
                </a:rPr>
                <a:t>Visualizer</a:t>
              </a:r>
              <a:endParaRPr lang="vi-VN" sz="560" dirty="0">
                <a:solidFill>
                  <a:schemeClr val="tx2">
                    <a:lumMod val="90000"/>
                    <a:lumOff val="10000"/>
                  </a:schemeClr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D7877F9-2B14-63EC-D386-FDBF2F9244CF}"/>
                </a:ext>
              </a:extLst>
            </p:cNvPr>
            <p:cNvSpPr/>
            <p:nvPr/>
          </p:nvSpPr>
          <p:spPr>
            <a:xfrm>
              <a:off x="4909734" y="5360945"/>
              <a:ext cx="1627328" cy="459363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20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Aptos" panose="020B0004020202020204" pitchFamily="34" charset="0"/>
                </a:rPr>
                <a:t>Statistics</a:t>
              </a:r>
              <a:endParaRPr lang="vi-VN" sz="920" dirty="0">
                <a:solidFill>
                  <a:schemeClr val="tx2">
                    <a:lumMod val="90000"/>
                    <a:lumOff val="10000"/>
                  </a:schemeClr>
                </a:solidFill>
                <a:latin typeface="Aptos" panose="020B00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6955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</TotalTime>
  <Words>22</Words>
  <Application>Microsoft Office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Nguyen Minh Duc 20225437</dc:creator>
  <cp:lastModifiedBy>Nguyen Minh Duc 20225437</cp:lastModifiedBy>
  <cp:revision>4</cp:revision>
  <dcterms:created xsi:type="dcterms:W3CDTF">2024-10-29T22:33:15Z</dcterms:created>
  <dcterms:modified xsi:type="dcterms:W3CDTF">2024-11-05T16:30:16Z</dcterms:modified>
</cp:coreProperties>
</file>