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1079976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4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5537-A967-6162-E403-36193586A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07F53-4661-9F50-3115-FB4DCC516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584B-68CA-7D6E-1A73-2AFA69E0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94F0-785E-1C31-3DF3-67A891C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06EB-A4D9-FCFD-DA8D-89ADFF79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B6DD-A71D-1004-E2AF-83199B1A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E85B0-4D21-A63D-D38C-396BC2E9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5791-6423-13F2-D609-7E771652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02C1-2150-C8CB-1DE9-AE45D34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BA25-D4A1-A978-0A6F-D63461D8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6CAAF-A32D-4A59-14F5-24771CA6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2F91D-6A81-EBF4-CB7A-84A82329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187E-5AE3-F3C3-E227-DD7CAA64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1654-A3F7-A86C-A779-AC644847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7C4B-F15A-B0C5-5C8A-18221B80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EF07-30E2-9D1C-D9C9-6B88E419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4F99-90A4-A0FC-60E3-FE190F84D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07F4-38DA-C832-DC86-FD951565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E7D9-6D88-7CF6-C28E-D7D263FB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8663-5C33-F9AC-D187-D3C4B0CA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6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BCFF-13E0-8C21-979E-78EB39CD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4DC17-4B63-3329-A402-079E2559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82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F662-E101-FB30-4E26-8DE8E3B2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FCB0-138D-7E36-7D87-D027A44F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4DD6B-3775-478B-FF0E-F01B3AB8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3DA5-3C5A-906C-E090-AD7304F9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8F10-249B-70D5-CE9A-1B958F709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54C68-E45F-9944-F099-CB3CAB2D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31BC-255D-6E24-59F5-E9BAA4CA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C926D-1505-0272-A274-4220BE89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3A031-0BE5-18C8-BFC9-B75775DA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EAE1-426E-43F3-0CC8-8DA39887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0" y="574988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813B-E8CD-8C84-1C8C-175156E3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91" y="2647443"/>
            <a:ext cx="4568806" cy="129747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1B7A-0E48-0D5B-9444-8F71AF74D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91" y="3944914"/>
            <a:ext cx="45688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25B1B-B72D-4BCD-0764-32003A3AC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647443"/>
            <a:ext cx="4591306" cy="129747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020B2-CB86-49AC-208A-097ADE1C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90440-2027-F5AD-69E5-8BC98386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86157-A1D1-C2DA-69D3-01D044AC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74D0C-EF67-C879-C55B-9E43FBFA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CB1D-F5EB-422E-4968-AEE9AF4F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581AC-CDE5-AF1F-83C4-DFAC0DA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2578-E5CE-2EF8-CBAC-94ABCE54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70EE0-9686-1C1C-508E-9A8797C7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8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B2835-E0EC-D33D-C2F1-31595568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ACB50-ED8B-91E9-543E-2B1ED81C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F3BDB-E579-CC41-2B40-3D053D30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370-1CF4-198D-8B91-F30193D4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AC92-0E74-BC97-2B84-0EA4540E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32C64-1D4E-BB31-397A-25602584A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93DA4-7E0B-09D9-11AE-47C2E52E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3744D-11E8-3F3E-5E98-652F7E85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CC041-5C98-F2C3-5C48-3CE2E496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46CC-2EAC-700E-F224-0EE18E5F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66940-B1A0-99C8-066D-42EA11911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42DD4-47E1-0365-862B-ED4DCAE81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1E320-2DEB-F097-D1E1-4CC0584A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9F584-0639-EFAA-9518-A97E535B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C95B6-FAE9-2A43-6DF8-08F0FC13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433A9-A804-9C34-1610-51BCB02B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4" y="574988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02C44-2007-283E-BEC7-8E631D33D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D522-93AF-F793-A810-9C0657470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484" y="10009781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05256-702E-AB2D-DEC1-C086D835D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009781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CF46-8B7C-FF36-F772-D6C6EDDE3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7332" y="10009781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A70B154-C6D4-A253-34C7-DA8614279414}"/>
              </a:ext>
            </a:extLst>
          </p:cNvPr>
          <p:cNvSpPr/>
          <p:nvPr/>
        </p:nvSpPr>
        <p:spPr>
          <a:xfrm>
            <a:off x="643128" y="1524000"/>
            <a:ext cx="9614052" cy="75590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A92D9AB9-0273-20E7-8C5F-47DE7E2BD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201" y="9593282"/>
            <a:ext cx="914400" cy="91440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3214F3B-53CF-FEFF-9AC8-11D1AD44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8201" y="139681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6ECDDE-6F7E-8BDC-B9AD-7042802B1292}"/>
              </a:ext>
            </a:extLst>
          </p:cNvPr>
          <p:cNvSpPr/>
          <p:nvPr/>
        </p:nvSpPr>
        <p:spPr>
          <a:xfrm>
            <a:off x="2391242" y="2177727"/>
            <a:ext cx="1708318" cy="843780"/>
          </a:xfrm>
          <a:prstGeom prst="rect">
            <a:avLst/>
          </a:prstGeom>
          <a:solidFill>
            <a:schemeClr val="accent6"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UI</a:t>
            </a:r>
            <a:endParaRPr lang="vi-VN" sz="200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8883E-DD0A-4C9A-8D29-86A7F40166D0}"/>
              </a:ext>
            </a:extLst>
          </p:cNvPr>
          <p:cNvSpPr/>
          <p:nvPr/>
        </p:nvSpPr>
        <p:spPr>
          <a:xfrm>
            <a:off x="2391242" y="3931559"/>
            <a:ext cx="1708318" cy="843780"/>
          </a:xfrm>
          <a:prstGeom prst="rect">
            <a:avLst/>
          </a:prstGeom>
          <a:solidFill>
            <a:schemeClr val="accent6"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Main</a:t>
            </a:r>
            <a:endParaRPr lang="vi-VN" sz="200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DA83A-E46C-74D8-CDBC-D411ADEC0593}"/>
              </a:ext>
            </a:extLst>
          </p:cNvPr>
          <p:cNvSpPr/>
          <p:nvPr/>
        </p:nvSpPr>
        <p:spPr>
          <a:xfrm>
            <a:off x="2391242" y="5651161"/>
            <a:ext cx="1708318" cy="843780"/>
          </a:xfrm>
          <a:prstGeom prst="rect">
            <a:avLst/>
          </a:prstGeom>
          <a:solidFill>
            <a:schemeClr val="accent6"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Command</a:t>
            </a:r>
            <a:endParaRPr lang="vi-VN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986FB-7F60-AFCA-E602-C2187DF01CA2}"/>
              </a:ext>
            </a:extLst>
          </p:cNvPr>
          <p:cNvSpPr/>
          <p:nvPr/>
        </p:nvSpPr>
        <p:spPr>
          <a:xfrm>
            <a:off x="2391242" y="7370761"/>
            <a:ext cx="1708318" cy="84378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Storage</a:t>
            </a:r>
            <a:endParaRPr lang="vi-VN" sz="20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EFDF-CFD6-F0E6-D3D7-D902FFCEAC3C}"/>
              </a:ext>
            </a:extLst>
          </p:cNvPr>
          <p:cNvSpPr/>
          <p:nvPr/>
        </p:nvSpPr>
        <p:spPr>
          <a:xfrm>
            <a:off x="5027762" y="3931559"/>
            <a:ext cx="1708318" cy="843780"/>
          </a:xfrm>
          <a:prstGeom prst="rect">
            <a:avLst/>
          </a:prstGeom>
          <a:solidFill>
            <a:schemeClr val="accent6"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Parser</a:t>
            </a:r>
            <a:endParaRPr lang="vi-VN" sz="200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C27BD7-F135-E076-F34D-4DFD872668FB}"/>
              </a:ext>
            </a:extLst>
          </p:cNvPr>
          <p:cNvSpPr/>
          <p:nvPr/>
        </p:nvSpPr>
        <p:spPr>
          <a:xfrm>
            <a:off x="7554362" y="2177727"/>
            <a:ext cx="1708318" cy="8437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Logging</a:t>
            </a:r>
            <a:endParaRPr lang="vi-VN" sz="2000" dirty="0">
              <a:solidFill>
                <a:schemeClr val="accent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08EA7F-BC06-C157-D040-26E1C5775983}"/>
              </a:ext>
            </a:extLst>
          </p:cNvPr>
          <p:cNvSpPr/>
          <p:nvPr/>
        </p:nvSpPr>
        <p:spPr>
          <a:xfrm>
            <a:off x="5027762" y="5651160"/>
            <a:ext cx="1708318" cy="84378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ExpenseList</a:t>
            </a:r>
            <a:endParaRPr lang="vi-VN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66828-556F-677B-919E-933B53687D2C}"/>
              </a:ext>
            </a:extLst>
          </p:cNvPr>
          <p:cNvSpPr/>
          <p:nvPr/>
        </p:nvSpPr>
        <p:spPr>
          <a:xfrm>
            <a:off x="7664282" y="5651160"/>
            <a:ext cx="1708318" cy="84378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</a:t>
            </a:r>
            <a:endParaRPr lang="vi-VN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D475E-6043-9513-61C6-922BA45A4ED0}"/>
              </a:ext>
            </a:extLst>
          </p:cNvPr>
          <p:cNvSpPr/>
          <p:nvPr/>
        </p:nvSpPr>
        <p:spPr>
          <a:xfrm>
            <a:off x="5027762" y="7370761"/>
            <a:ext cx="1708318" cy="84378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ExpenseFilter</a:t>
            </a:r>
            <a:endParaRPr lang="vi-VN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7C948-4338-31C6-DDAF-3B9D2E0BB87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45401" y="1054081"/>
            <a:ext cx="0" cy="1123646"/>
          </a:xfrm>
          <a:prstGeom prst="straightConnector1">
            <a:avLst/>
          </a:prstGeom>
          <a:ln w="508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129725-A174-8CD2-4A84-88EAD35DE01F}"/>
              </a:ext>
            </a:extLst>
          </p:cNvPr>
          <p:cNvCxnSpPr>
            <a:cxnSpLocks/>
          </p:cNvCxnSpPr>
          <p:nvPr/>
        </p:nvCxnSpPr>
        <p:spPr>
          <a:xfrm>
            <a:off x="3245401" y="3063240"/>
            <a:ext cx="0" cy="853079"/>
          </a:xfrm>
          <a:prstGeom prst="straightConnector1">
            <a:avLst/>
          </a:prstGeom>
          <a:ln w="508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83B6D3-25F1-45AE-34A3-11B1683CE40A}"/>
              </a:ext>
            </a:extLst>
          </p:cNvPr>
          <p:cNvCxnSpPr>
            <a:cxnSpLocks/>
          </p:cNvCxnSpPr>
          <p:nvPr/>
        </p:nvCxnSpPr>
        <p:spPr>
          <a:xfrm>
            <a:off x="3245401" y="4812030"/>
            <a:ext cx="0" cy="825161"/>
          </a:xfrm>
          <a:prstGeom prst="straightConnector1">
            <a:avLst/>
          </a:prstGeom>
          <a:ln w="508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62F0FB-F5EF-F4D0-5043-A52C1895BA0C}"/>
              </a:ext>
            </a:extLst>
          </p:cNvPr>
          <p:cNvCxnSpPr>
            <a:cxnSpLocks/>
          </p:cNvCxnSpPr>
          <p:nvPr/>
        </p:nvCxnSpPr>
        <p:spPr>
          <a:xfrm>
            <a:off x="3245401" y="6526530"/>
            <a:ext cx="0" cy="841886"/>
          </a:xfrm>
          <a:prstGeom prst="straightConnector1">
            <a:avLst/>
          </a:prstGeom>
          <a:ln w="508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AD27DD-78D3-DBEF-E002-96B2D79D479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45401" y="8252460"/>
            <a:ext cx="0" cy="1340822"/>
          </a:xfrm>
          <a:prstGeom prst="straightConnector1">
            <a:avLst/>
          </a:prstGeom>
          <a:ln w="508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9499F1-81EF-6C73-DEFE-52EB38128FC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099560" y="4353449"/>
            <a:ext cx="928202" cy="0"/>
          </a:xfrm>
          <a:prstGeom prst="straightConnector1">
            <a:avLst/>
          </a:prstGeom>
          <a:ln w="508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CA58B-DE6A-4425-51A8-405882E69BF5}"/>
              </a:ext>
            </a:extLst>
          </p:cNvPr>
          <p:cNvCxnSpPr>
            <a:cxnSpLocks/>
          </p:cNvCxnSpPr>
          <p:nvPr/>
        </p:nvCxnSpPr>
        <p:spPr>
          <a:xfrm>
            <a:off x="4099560" y="6073050"/>
            <a:ext cx="928202" cy="0"/>
          </a:xfrm>
          <a:prstGeom prst="straightConnector1">
            <a:avLst/>
          </a:prstGeom>
          <a:ln w="508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FA70BD-07B7-0B69-80B7-560C834946BC}"/>
              </a:ext>
            </a:extLst>
          </p:cNvPr>
          <p:cNvCxnSpPr>
            <a:cxnSpLocks/>
          </p:cNvCxnSpPr>
          <p:nvPr/>
        </p:nvCxnSpPr>
        <p:spPr>
          <a:xfrm>
            <a:off x="6736080" y="6073050"/>
            <a:ext cx="928202" cy="0"/>
          </a:xfrm>
          <a:prstGeom prst="straightConnector1">
            <a:avLst/>
          </a:prstGeom>
          <a:ln w="508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F793E9-14D2-C9CE-6CBC-6D5D78D844F6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5881921" y="6494940"/>
            <a:ext cx="0" cy="875821"/>
          </a:xfrm>
          <a:prstGeom prst="straightConnector1">
            <a:avLst/>
          </a:prstGeom>
          <a:ln w="508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100B4B4-162D-B6B8-9E56-89A1E42AF3F2}"/>
              </a:ext>
            </a:extLst>
          </p:cNvPr>
          <p:cNvCxnSpPr>
            <a:stCxn id="13" idx="1"/>
            <a:endCxn id="10" idx="1"/>
          </p:cNvCxnSpPr>
          <p:nvPr/>
        </p:nvCxnSpPr>
        <p:spPr>
          <a:xfrm rot="10800000">
            <a:off x="2391242" y="2599617"/>
            <a:ext cx="12700" cy="3473434"/>
          </a:xfrm>
          <a:prstGeom prst="bentConnector3">
            <a:avLst>
              <a:gd name="adj1" fmla="val 6240000"/>
            </a:avLst>
          </a:prstGeom>
          <a:ln w="47625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0D096D-C2D3-11EC-F129-79473DE15D4C}"/>
              </a:ext>
            </a:extLst>
          </p:cNvPr>
          <p:cNvSpPr txBox="1"/>
          <p:nvPr/>
        </p:nvSpPr>
        <p:spPr>
          <a:xfrm>
            <a:off x="3397675" y="4963935"/>
            <a:ext cx="15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&lt;&lt;Execute&gt;&gt;</a:t>
            </a:r>
            <a:endParaRPr lang="vi-V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5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Minh Duc 20225437</dc:creator>
  <cp:lastModifiedBy>Nguyen Minh Duc 20225437</cp:lastModifiedBy>
  <cp:revision>1</cp:revision>
  <dcterms:created xsi:type="dcterms:W3CDTF">2024-10-29T22:33:15Z</dcterms:created>
  <dcterms:modified xsi:type="dcterms:W3CDTF">2024-10-30T00:37:49Z</dcterms:modified>
</cp:coreProperties>
</file>