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94650"/>
  </p:normalViewPr>
  <p:slideViewPr>
    <p:cSldViewPr snapToGrid="0" snapToObjects="1">
      <p:cViewPr>
        <p:scale>
          <a:sx n="78" d="100"/>
          <a:sy n="78" d="100"/>
        </p:scale>
        <p:origin x="190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28150-E128-4AA3-8E65-3AE6DC68BB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585F4D3-F892-4060-ADCD-A078411D0B67}">
      <dgm:prSet/>
      <dgm:spPr/>
      <dgm:t>
        <a:bodyPr/>
        <a:lstStyle/>
        <a:p>
          <a:r>
            <a:rPr lang="en-US"/>
            <a:t>Initially design to make website interactive</a:t>
          </a:r>
        </a:p>
      </dgm:t>
    </dgm:pt>
    <dgm:pt modelId="{2051B228-2DBC-42D9-AD49-949EC185D473}" type="parTrans" cxnId="{6DF1854E-1DE9-48CD-87EF-D38269CBE41F}">
      <dgm:prSet/>
      <dgm:spPr/>
      <dgm:t>
        <a:bodyPr/>
        <a:lstStyle/>
        <a:p>
          <a:endParaRPr lang="en-US"/>
        </a:p>
      </dgm:t>
    </dgm:pt>
    <dgm:pt modelId="{FEFECEA0-043F-49F7-82FA-B0007284960D}" type="sibTrans" cxnId="{6DF1854E-1DE9-48CD-87EF-D38269CBE41F}">
      <dgm:prSet/>
      <dgm:spPr/>
      <dgm:t>
        <a:bodyPr/>
        <a:lstStyle/>
        <a:p>
          <a:endParaRPr lang="en-US"/>
        </a:p>
      </dgm:t>
    </dgm:pt>
    <dgm:pt modelId="{97C772CC-357B-43A8-8DC0-08B91E7632F5}">
      <dgm:prSet/>
      <dgm:spPr/>
      <dgm:t>
        <a:bodyPr/>
        <a:lstStyle/>
        <a:p>
          <a:r>
            <a:rPr lang="en-US"/>
            <a:t>only works in browser</a:t>
          </a:r>
        </a:p>
      </dgm:t>
    </dgm:pt>
    <dgm:pt modelId="{C036EF44-6660-4F60-97D0-B3203AA460C8}" type="parTrans" cxnId="{78E04953-13EA-434C-8D81-0111A7211AB6}">
      <dgm:prSet/>
      <dgm:spPr/>
      <dgm:t>
        <a:bodyPr/>
        <a:lstStyle/>
        <a:p>
          <a:endParaRPr lang="en-US"/>
        </a:p>
      </dgm:t>
    </dgm:pt>
    <dgm:pt modelId="{6B86829B-12EB-4CBB-81EB-A2310B28C113}" type="sibTrans" cxnId="{78E04953-13EA-434C-8D81-0111A7211AB6}">
      <dgm:prSet/>
      <dgm:spPr/>
      <dgm:t>
        <a:bodyPr/>
        <a:lstStyle/>
        <a:p>
          <a:endParaRPr lang="en-US"/>
        </a:p>
      </dgm:t>
    </dgm:pt>
    <dgm:pt modelId="{38808023-0EA0-4532-A8EE-6BF0A7CEC201}">
      <dgm:prSet/>
      <dgm:spPr/>
      <dgm:t>
        <a:bodyPr/>
        <a:lstStyle/>
        <a:p>
          <a:r>
            <a:rPr lang="en-IN"/>
            <a:t>Netscape created first web browser and employed Brendan Eich</a:t>
          </a:r>
          <a:endParaRPr lang="en-US"/>
        </a:p>
      </dgm:t>
    </dgm:pt>
    <dgm:pt modelId="{06D7F102-4210-4CEC-952D-8F4639A07BDD}" type="parTrans" cxnId="{543E33CD-8F50-4A4B-879B-784611CDF08C}">
      <dgm:prSet/>
      <dgm:spPr/>
      <dgm:t>
        <a:bodyPr/>
        <a:lstStyle/>
        <a:p>
          <a:endParaRPr lang="en-US"/>
        </a:p>
      </dgm:t>
    </dgm:pt>
    <dgm:pt modelId="{F38277F9-94E9-446D-833A-2971D25AA2DB}" type="sibTrans" cxnId="{543E33CD-8F50-4A4B-879B-784611CDF08C}">
      <dgm:prSet/>
      <dgm:spPr/>
      <dgm:t>
        <a:bodyPr/>
        <a:lstStyle/>
        <a:p>
          <a:endParaRPr lang="en-US"/>
        </a:p>
      </dgm:t>
    </dgm:pt>
    <dgm:pt modelId="{ACE08DA9-60D3-48F3-B402-66FE92359803}">
      <dgm:prSet/>
      <dgm:spPr/>
      <dgm:t>
        <a:bodyPr/>
        <a:lstStyle/>
        <a:p>
          <a:r>
            <a:rPr lang="en-IN"/>
            <a:t>Netscape want to create a language for browser and task given to Brendan Eich ( co founder of mozilla project )</a:t>
          </a:r>
          <a:endParaRPr lang="en-US"/>
        </a:p>
      </dgm:t>
    </dgm:pt>
    <dgm:pt modelId="{0F2DF211-A5E1-4459-9212-7BC054368E0D}" type="parTrans" cxnId="{243EBB79-6C5F-40CB-B81E-6BF75FCC017C}">
      <dgm:prSet/>
      <dgm:spPr/>
      <dgm:t>
        <a:bodyPr/>
        <a:lstStyle/>
        <a:p>
          <a:endParaRPr lang="en-US"/>
        </a:p>
      </dgm:t>
    </dgm:pt>
    <dgm:pt modelId="{49AA77A8-71FD-4E84-8ED0-507E82A770C5}" type="sibTrans" cxnId="{243EBB79-6C5F-40CB-B81E-6BF75FCC017C}">
      <dgm:prSet/>
      <dgm:spPr/>
      <dgm:t>
        <a:bodyPr/>
        <a:lstStyle/>
        <a:p>
          <a:endParaRPr lang="en-US"/>
        </a:p>
      </dgm:t>
    </dgm:pt>
    <dgm:pt modelId="{CE65485D-9521-4574-80B8-8928F16F7261}">
      <dgm:prSet/>
      <dgm:spPr/>
      <dgm:t>
        <a:bodyPr/>
        <a:lstStyle/>
        <a:p>
          <a:r>
            <a:rPr lang="en-IN"/>
            <a:t>Initially javascript named Mocha -&gt; LiveScript -&gt; JavaScript</a:t>
          </a:r>
          <a:endParaRPr lang="en-US"/>
        </a:p>
      </dgm:t>
    </dgm:pt>
    <dgm:pt modelId="{EA9DB2DA-C1BB-408C-BFE0-DD1FA5CF7F14}" type="parTrans" cxnId="{99044F05-32E1-4A0B-96F3-8A44709E46E0}">
      <dgm:prSet/>
      <dgm:spPr/>
      <dgm:t>
        <a:bodyPr/>
        <a:lstStyle/>
        <a:p>
          <a:endParaRPr lang="en-US"/>
        </a:p>
      </dgm:t>
    </dgm:pt>
    <dgm:pt modelId="{A2B8D5AD-6E18-4C82-9ED8-0EBF9019A0A8}" type="sibTrans" cxnId="{99044F05-32E1-4A0B-96F3-8A44709E46E0}">
      <dgm:prSet/>
      <dgm:spPr/>
      <dgm:t>
        <a:bodyPr/>
        <a:lstStyle/>
        <a:p>
          <a:endParaRPr lang="en-US"/>
        </a:p>
      </dgm:t>
    </dgm:pt>
    <dgm:pt modelId="{E39F50E3-A7F2-4C7E-B1B3-322EF56AA5DA}" type="pres">
      <dgm:prSet presAssocID="{CBE28150-E128-4AA3-8E65-3AE6DC68BB17}" presName="root" presStyleCnt="0">
        <dgm:presLayoutVars>
          <dgm:dir/>
          <dgm:resizeHandles val="exact"/>
        </dgm:presLayoutVars>
      </dgm:prSet>
      <dgm:spPr/>
    </dgm:pt>
    <dgm:pt modelId="{8D76529D-81D3-4E5A-B0D9-8D08134CDB6D}" type="pres">
      <dgm:prSet presAssocID="{8585F4D3-F892-4060-ADCD-A078411D0B67}" presName="compNode" presStyleCnt="0"/>
      <dgm:spPr/>
    </dgm:pt>
    <dgm:pt modelId="{7C1E3772-6940-45BC-8777-B483488E869B}" type="pres">
      <dgm:prSet presAssocID="{8585F4D3-F892-4060-ADCD-A078411D0B67}" presName="bgRect" presStyleLbl="bgShp" presStyleIdx="0" presStyleCnt="5"/>
      <dgm:spPr/>
    </dgm:pt>
    <dgm:pt modelId="{5546F378-D72A-467B-9E53-83D32A3860E5}" type="pres">
      <dgm:prSet presAssocID="{8585F4D3-F892-4060-ADCD-A078411D0B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BF506D5-03F6-499B-8257-0A37F916E670}" type="pres">
      <dgm:prSet presAssocID="{8585F4D3-F892-4060-ADCD-A078411D0B67}" presName="spaceRect" presStyleCnt="0"/>
      <dgm:spPr/>
    </dgm:pt>
    <dgm:pt modelId="{A8B2A65F-D709-4B37-9697-A09FD72906EE}" type="pres">
      <dgm:prSet presAssocID="{8585F4D3-F892-4060-ADCD-A078411D0B67}" presName="parTx" presStyleLbl="revTx" presStyleIdx="0" presStyleCnt="5">
        <dgm:presLayoutVars>
          <dgm:chMax val="0"/>
          <dgm:chPref val="0"/>
        </dgm:presLayoutVars>
      </dgm:prSet>
      <dgm:spPr/>
    </dgm:pt>
    <dgm:pt modelId="{E62F8A81-51DC-47D9-8913-2498C8079A2E}" type="pres">
      <dgm:prSet presAssocID="{FEFECEA0-043F-49F7-82FA-B0007284960D}" presName="sibTrans" presStyleCnt="0"/>
      <dgm:spPr/>
    </dgm:pt>
    <dgm:pt modelId="{6E9BD4BC-4D69-4E26-BF20-57C8706B5B52}" type="pres">
      <dgm:prSet presAssocID="{97C772CC-357B-43A8-8DC0-08B91E7632F5}" presName="compNode" presStyleCnt="0"/>
      <dgm:spPr/>
    </dgm:pt>
    <dgm:pt modelId="{3CD315B5-78F6-4295-877B-B4095DBA4329}" type="pres">
      <dgm:prSet presAssocID="{97C772CC-357B-43A8-8DC0-08B91E7632F5}" presName="bgRect" presStyleLbl="bgShp" presStyleIdx="1" presStyleCnt="5"/>
      <dgm:spPr/>
    </dgm:pt>
    <dgm:pt modelId="{710ACE69-E904-4E03-9FAC-8DFFDC83D2D8}" type="pres">
      <dgm:prSet presAssocID="{97C772CC-357B-43A8-8DC0-08B91E7632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383851D-B9CA-40CC-A8BC-12FAAE2C9878}" type="pres">
      <dgm:prSet presAssocID="{97C772CC-357B-43A8-8DC0-08B91E7632F5}" presName="spaceRect" presStyleCnt="0"/>
      <dgm:spPr/>
    </dgm:pt>
    <dgm:pt modelId="{78F069C8-66A4-4850-8CFD-C3A644A3991E}" type="pres">
      <dgm:prSet presAssocID="{97C772CC-357B-43A8-8DC0-08B91E7632F5}" presName="parTx" presStyleLbl="revTx" presStyleIdx="1" presStyleCnt="5">
        <dgm:presLayoutVars>
          <dgm:chMax val="0"/>
          <dgm:chPref val="0"/>
        </dgm:presLayoutVars>
      </dgm:prSet>
      <dgm:spPr/>
    </dgm:pt>
    <dgm:pt modelId="{04B45539-58F0-4730-B24A-25F2E5F329AF}" type="pres">
      <dgm:prSet presAssocID="{6B86829B-12EB-4CBB-81EB-A2310B28C113}" presName="sibTrans" presStyleCnt="0"/>
      <dgm:spPr/>
    </dgm:pt>
    <dgm:pt modelId="{60B06E2D-2B05-47C1-91A2-1F690F5063EC}" type="pres">
      <dgm:prSet presAssocID="{38808023-0EA0-4532-A8EE-6BF0A7CEC201}" presName="compNode" presStyleCnt="0"/>
      <dgm:spPr/>
    </dgm:pt>
    <dgm:pt modelId="{74ABA7F6-1F7E-4D12-A07C-3CEED6E58DEA}" type="pres">
      <dgm:prSet presAssocID="{38808023-0EA0-4532-A8EE-6BF0A7CEC201}" presName="bgRect" presStyleLbl="bgShp" presStyleIdx="2" presStyleCnt="5"/>
      <dgm:spPr/>
    </dgm:pt>
    <dgm:pt modelId="{89552E4E-B417-4A4E-BAAB-DC9E95757C13}" type="pres">
      <dgm:prSet presAssocID="{38808023-0EA0-4532-A8EE-6BF0A7CEC2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613EB4A-644D-49C8-BAA9-6A6EA8312273}" type="pres">
      <dgm:prSet presAssocID="{38808023-0EA0-4532-A8EE-6BF0A7CEC201}" presName="spaceRect" presStyleCnt="0"/>
      <dgm:spPr/>
    </dgm:pt>
    <dgm:pt modelId="{4413A079-28D6-4828-8400-94EC1F6D459E}" type="pres">
      <dgm:prSet presAssocID="{38808023-0EA0-4532-A8EE-6BF0A7CEC201}" presName="parTx" presStyleLbl="revTx" presStyleIdx="2" presStyleCnt="5">
        <dgm:presLayoutVars>
          <dgm:chMax val="0"/>
          <dgm:chPref val="0"/>
        </dgm:presLayoutVars>
      </dgm:prSet>
      <dgm:spPr/>
    </dgm:pt>
    <dgm:pt modelId="{11C9FD7C-850C-4BD9-8F9A-7A30A832C18F}" type="pres">
      <dgm:prSet presAssocID="{F38277F9-94E9-446D-833A-2971D25AA2DB}" presName="sibTrans" presStyleCnt="0"/>
      <dgm:spPr/>
    </dgm:pt>
    <dgm:pt modelId="{351EF92A-EF8B-4D58-BB6B-54050710E01F}" type="pres">
      <dgm:prSet presAssocID="{ACE08DA9-60D3-48F3-B402-66FE92359803}" presName="compNode" presStyleCnt="0"/>
      <dgm:spPr/>
    </dgm:pt>
    <dgm:pt modelId="{43523715-420F-4A75-B9DA-519353C6EEEE}" type="pres">
      <dgm:prSet presAssocID="{ACE08DA9-60D3-48F3-B402-66FE92359803}" presName="bgRect" presStyleLbl="bgShp" presStyleIdx="3" presStyleCnt="5"/>
      <dgm:spPr/>
    </dgm:pt>
    <dgm:pt modelId="{8237B1AE-397B-41B7-8D28-BC5B7B6273C4}" type="pres">
      <dgm:prSet presAssocID="{ACE08DA9-60D3-48F3-B402-66FE923598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44A2CFB-2CA3-4AE7-9C14-7147B13D4090}" type="pres">
      <dgm:prSet presAssocID="{ACE08DA9-60D3-48F3-B402-66FE92359803}" presName="spaceRect" presStyleCnt="0"/>
      <dgm:spPr/>
    </dgm:pt>
    <dgm:pt modelId="{7FEB2317-B1A3-4FCA-9CBC-D8B0B3DABD02}" type="pres">
      <dgm:prSet presAssocID="{ACE08DA9-60D3-48F3-B402-66FE92359803}" presName="parTx" presStyleLbl="revTx" presStyleIdx="3" presStyleCnt="5">
        <dgm:presLayoutVars>
          <dgm:chMax val="0"/>
          <dgm:chPref val="0"/>
        </dgm:presLayoutVars>
      </dgm:prSet>
      <dgm:spPr/>
    </dgm:pt>
    <dgm:pt modelId="{D73758D7-D7AC-4AB4-818E-9962F9E95CAA}" type="pres">
      <dgm:prSet presAssocID="{49AA77A8-71FD-4E84-8ED0-507E82A770C5}" presName="sibTrans" presStyleCnt="0"/>
      <dgm:spPr/>
    </dgm:pt>
    <dgm:pt modelId="{55F2A724-9CFC-47F8-98AE-25BC73ECB012}" type="pres">
      <dgm:prSet presAssocID="{CE65485D-9521-4574-80B8-8928F16F7261}" presName="compNode" presStyleCnt="0"/>
      <dgm:spPr/>
    </dgm:pt>
    <dgm:pt modelId="{110DAE29-1432-40BA-805A-5E6778EAE936}" type="pres">
      <dgm:prSet presAssocID="{CE65485D-9521-4574-80B8-8928F16F7261}" presName="bgRect" presStyleLbl="bgShp" presStyleIdx="4" presStyleCnt="5"/>
      <dgm:spPr/>
    </dgm:pt>
    <dgm:pt modelId="{0B0404DA-1AF8-41F4-9CEB-7A4927DE6DE6}" type="pres">
      <dgm:prSet presAssocID="{CE65485D-9521-4574-80B8-8928F16F72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7000110-552A-4B0A-845C-4051ABD06E90}" type="pres">
      <dgm:prSet presAssocID="{CE65485D-9521-4574-80B8-8928F16F7261}" presName="spaceRect" presStyleCnt="0"/>
      <dgm:spPr/>
    </dgm:pt>
    <dgm:pt modelId="{96664BAF-0676-4F18-B94F-903BD718B3FC}" type="pres">
      <dgm:prSet presAssocID="{CE65485D-9521-4574-80B8-8928F16F72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044F05-32E1-4A0B-96F3-8A44709E46E0}" srcId="{CBE28150-E128-4AA3-8E65-3AE6DC68BB17}" destId="{CE65485D-9521-4574-80B8-8928F16F7261}" srcOrd="4" destOrd="0" parTransId="{EA9DB2DA-C1BB-408C-BFE0-DD1FA5CF7F14}" sibTransId="{A2B8D5AD-6E18-4C82-9ED8-0EBF9019A0A8}"/>
    <dgm:cxn modelId="{ED0D5806-EBE5-489B-9151-DEBC17D369CA}" type="presOf" srcId="{CE65485D-9521-4574-80B8-8928F16F7261}" destId="{96664BAF-0676-4F18-B94F-903BD718B3FC}" srcOrd="0" destOrd="0" presId="urn:microsoft.com/office/officeart/2018/2/layout/IconVerticalSolidList"/>
    <dgm:cxn modelId="{BCDEA73D-D3D5-4673-89C7-C631240AF33C}" type="presOf" srcId="{ACE08DA9-60D3-48F3-B402-66FE92359803}" destId="{7FEB2317-B1A3-4FCA-9CBC-D8B0B3DABD02}" srcOrd="0" destOrd="0" presId="urn:microsoft.com/office/officeart/2018/2/layout/IconVerticalSolidList"/>
    <dgm:cxn modelId="{6DF1854E-1DE9-48CD-87EF-D38269CBE41F}" srcId="{CBE28150-E128-4AA3-8E65-3AE6DC68BB17}" destId="{8585F4D3-F892-4060-ADCD-A078411D0B67}" srcOrd="0" destOrd="0" parTransId="{2051B228-2DBC-42D9-AD49-949EC185D473}" sibTransId="{FEFECEA0-043F-49F7-82FA-B0007284960D}"/>
    <dgm:cxn modelId="{78E04953-13EA-434C-8D81-0111A7211AB6}" srcId="{CBE28150-E128-4AA3-8E65-3AE6DC68BB17}" destId="{97C772CC-357B-43A8-8DC0-08B91E7632F5}" srcOrd="1" destOrd="0" parTransId="{C036EF44-6660-4F60-97D0-B3203AA460C8}" sibTransId="{6B86829B-12EB-4CBB-81EB-A2310B28C113}"/>
    <dgm:cxn modelId="{565C9764-9B62-42B8-90F5-93736961F14B}" type="presOf" srcId="{97C772CC-357B-43A8-8DC0-08B91E7632F5}" destId="{78F069C8-66A4-4850-8CFD-C3A644A3991E}" srcOrd="0" destOrd="0" presId="urn:microsoft.com/office/officeart/2018/2/layout/IconVerticalSolidList"/>
    <dgm:cxn modelId="{243EBB79-6C5F-40CB-B81E-6BF75FCC017C}" srcId="{CBE28150-E128-4AA3-8E65-3AE6DC68BB17}" destId="{ACE08DA9-60D3-48F3-B402-66FE92359803}" srcOrd="3" destOrd="0" parTransId="{0F2DF211-A5E1-4459-9212-7BC054368E0D}" sibTransId="{49AA77A8-71FD-4E84-8ED0-507E82A770C5}"/>
    <dgm:cxn modelId="{A030E885-DE9C-479B-830F-16DE20EE6EAE}" type="presOf" srcId="{CBE28150-E128-4AA3-8E65-3AE6DC68BB17}" destId="{E39F50E3-A7F2-4C7E-B1B3-322EF56AA5DA}" srcOrd="0" destOrd="0" presId="urn:microsoft.com/office/officeart/2018/2/layout/IconVerticalSolidList"/>
    <dgm:cxn modelId="{0FCA5898-CBFB-4058-B661-C88D6D8A07AC}" type="presOf" srcId="{8585F4D3-F892-4060-ADCD-A078411D0B67}" destId="{A8B2A65F-D709-4B37-9697-A09FD72906EE}" srcOrd="0" destOrd="0" presId="urn:microsoft.com/office/officeart/2018/2/layout/IconVerticalSolidList"/>
    <dgm:cxn modelId="{EA74F6B8-51D3-486D-90BB-DCAAC3D2B3C4}" type="presOf" srcId="{38808023-0EA0-4532-A8EE-6BF0A7CEC201}" destId="{4413A079-28D6-4828-8400-94EC1F6D459E}" srcOrd="0" destOrd="0" presId="urn:microsoft.com/office/officeart/2018/2/layout/IconVerticalSolidList"/>
    <dgm:cxn modelId="{543E33CD-8F50-4A4B-879B-784611CDF08C}" srcId="{CBE28150-E128-4AA3-8E65-3AE6DC68BB17}" destId="{38808023-0EA0-4532-A8EE-6BF0A7CEC201}" srcOrd="2" destOrd="0" parTransId="{06D7F102-4210-4CEC-952D-8F4639A07BDD}" sibTransId="{F38277F9-94E9-446D-833A-2971D25AA2DB}"/>
    <dgm:cxn modelId="{27F6B326-4D6E-4A44-A0FC-86567EA22BD3}" type="presParOf" srcId="{E39F50E3-A7F2-4C7E-B1B3-322EF56AA5DA}" destId="{8D76529D-81D3-4E5A-B0D9-8D08134CDB6D}" srcOrd="0" destOrd="0" presId="urn:microsoft.com/office/officeart/2018/2/layout/IconVerticalSolidList"/>
    <dgm:cxn modelId="{DD193469-5312-4CDB-A652-948861790311}" type="presParOf" srcId="{8D76529D-81D3-4E5A-B0D9-8D08134CDB6D}" destId="{7C1E3772-6940-45BC-8777-B483488E869B}" srcOrd="0" destOrd="0" presId="urn:microsoft.com/office/officeart/2018/2/layout/IconVerticalSolidList"/>
    <dgm:cxn modelId="{F3256C1E-8CB8-4F39-872E-C4ECEC765048}" type="presParOf" srcId="{8D76529D-81D3-4E5A-B0D9-8D08134CDB6D}" destId="{5546F378-D72A-467B-9E53-83D32A3860E5}" srcOrd="1" destOrd="0" presId="urn:microsoft.com/office/officeart/2018/2/layout/IconVerticalSolidList"/>
    <dgm:cxn modelId="{C3F65627-E5D5-4D43-AF02-3BAC89A4E6E2}" type="presParOf" srcId="{8D76529D-81D3-4E5A-B0D9-8D08134CDB6D}" destId="{5BF506D5-03F6-499B-8257-0A37F916E670}" srcOrd="2" destOrd="0" presId="urn:microsoft.com/office/officeart/2018/2/layout/IconVerticalSolidList"/>
    <dgm:cxn modelId="{02AC29AE-0B02-4F9B-A042-497955AC56D2}" type="presParOf" srcId="{8D76529D-81D3-4E5A-B0D9-8D08134CDB6D}" destId="{A8B2A65F-D709-4B37-9697-A09FD72906EE}" srcOrd="3" destOrd="0" presId="urn:microsoft.com/office/officeart/2018/2/layout/IconVerticalSolidList"/>
    <dgm:cxn modelId="{C8DC6E0A-B42F-48A6-8467-E8ECD8E2B4C7}" type="presParOf" srcId="{E39F50E3-A7F2-4C7E-B1B3-322EF56AA5DA}" destId="{E62F8A81-51DC-47D9-8913-2498C8079A2E}" srcOrd="1" destOrd="0" presId="urn:microsoft.com/office/officeart/2018/2/layout/IconVerticalSolidList"/>
    <dgm:cxn modelId="{CF064BD9-A8F5-440F-B5B7-9E3A0118950B}" type="presParOf" srcId="{E39F50E3-A7F2-4C7E-B1B3-322EF56AA5DA}" destId="{6E9BD4BC-4D69-4E26-BF20-57C8706B5B52}" srcOrd="2" destOrd="0" presId="urn:microsoft.com/office/officeart/2018/2/layout/IconVerticalSolidList"/>
    <dgm:cxn modelId="{2CCE1E81-EE32-4B32-8522-E4C778A99CC0}" type="presParOf" srcId="{6E9BD4BC-4D69-4E26-BF20-57C8706B5B52}" destId="{3CD315B5-78F6-4295-877B-B4095DBA4329}" srcOrd="0" destOrd="0" presId="urn:microsoft.com/office/officeart/2018/2/layout/IconVerticalSolidList"/>
    <dgm:cxn modelId="{EE257CB4-C893-45AA-AB70-9AC3FC378FBA}" type="presParOf" srcId="{6E9BD4BC-4D69-4E26-BF20-57C8706B5B52}" destId="{710ACE69-E904-4E03-9FAC-8DFFDC83D2D8}" srcOrd="1" destOrd="0" presId="urn:microsoft.com/office/officeart/2018/2/layout/IconVerticalSolidList"/>
    <dgm:cxn modelId="{EFB339EB-B90F-4797-B43C-2F941A90E79B}" type="presParOf" srcId="{6E9BD4BC-4D69-4E26-BF20-57C8706B5B52}" destId="{0383851D-B9CA-40CC-A8BC-12FAAE2C9878}" srcOrd="2" destOrd="0" presId="urn:microsoft.com/office/officeart/2018/2/layout/IconVerticalSolidList"/>
    <dgm:cxn modelId="{1D2C0FCC-660E-4519-8EDF-EF92E9EB6D26}" type="presParOf" srcId="{6E9BD4BC-4D69-4E26-BF20-57C8706B5B52}" destId="{78F069C8-66A4-4850-8CFD-C3A644A3991E}" srcOrd="3" destOrd="0" presId="urn:microsoft.com/office/officeart/2018/2/layout/IconVerticalSolidList"/>
    <dgm:cxn modelId="{0B6041E2-87D6-4C64-8B4C-924F22FD61A3}" type="presParOf" srcId="{E39F50E3-A7F2-4C7E-B1B3-322EF56AA5DA}" destId="{04B45539-58F0-4730-B24A-25F2E5F329AF}" srcOrd="3" destOrd="0" presId="urn:microsoft.com/office/officeart/2018/2/layout/IconVerticalSolidList"/>
    <dgm:cxn modelId="{8D4B15DC-51A9-4ED1-9E97-AEF933950096}" type="presParOf" srcId="{E39F50E3-A7F2-4C7E-B1B3-322EF56AA5DA}" destId="{60B06E2D-2B05-47C1-91A2-1F690F5063EC}" srcOrd="4" destOrd="0" presId="urn:microsoft.com/office/officeart/2018/2/layout/IconVerticalSolidList"/>
    <dgm:cxn modelId="{B9E7D22A-17DB-4F8B-B57B-8B285FDA3C30}" type="presParOf" srcId="{60B06E2D-2B05-47C1-91A2-1F690F5063EC}" destId="{74ABA7F6-1F7E-4D12-A07C-3CEED6E58DEA}" srcOrd="0" destOrd="0" presId="urn:microsoft.com/office/officeart/2018/2/layout/IconVerticalSolidList"/>
    <dgm:cxn modelId="{662CFB70-B517-48CD-B58F-1690A865D26D}" type="presParOf" srcId="{60B06E2D-2B05-47C1-91A2-1F690F5063EC}" destId="{89552E4E-B417-4A4E-BAAB-DC9E95757C13}" srcOrd="1" destOrd="0" presId="urn:microsoft.com/office/officeart/2018/2/layout/IconVerticalSolidList"/>
    <dgm:cxn modelId="{4A51336F-3F20-419C-A4D5-2C3B545A2975}" type="presParOf" srcId="{60B06E2D-2B05-47C1-91A2-1F690F5063EC}" destId="{B613EB4A-644D-49C8-BAA9-6A6EA8312273}" srcOrd="2" destOrd="0" presId="urn:microsoft.com/office/officeart/2018/2/layout/IconVerticalSolidList"/>
    <dgm:cxn modelId="{E186C5B0-CDB9-4140-91D8-E965FDC6C899}" type="presParOf" srcId="{60B06E2D-2B05-47C1-91A2-1F690F5063EC}" destId="{4413A079-28D6-4828-8400-94EC1F6D459E}" srcOrd="3" destOrd="0" presId="urn:microsoft.com/office/officeart/2018/2/layout/IconVerticalSolidList"/>
    <dgm:cxn modelId="{FA3A901B-0D4E-48E4-B7D9-2E77845077E8}" type="presParOf" srcId="{E39F50E3-A7F2-4C7E-B1B3-322EF56AA5DA}" destId="{11C9FD7C-850C-4BD9-8F9A-7A30A832C18F}" srcOrd="5" destOrd="0" presId="urn:microsoft.com/office/officeart/2018/2/layout/IconVerticalSolidList"/>
    <dgm:cxn modelId="{9C4C3B5B-CFA3-48A5-90A7-0A16979C4FE4}" type="presParOf" srcId="{E39F50E3-A7F2-4C7E-B1B3-322EF56AA5DA}" destId="{351EF92A-EF8B-4D58-BB6B-54050710E01F}" srcOrd="6" destOrd="0" presId="urn:microsoft.com/office/officeart/2018/2/layout/IconVerticalSolidList"/>
    <dgm:cxn modelId="{DD72C5FE-B52B-4C70-AAC1-C2376D0248F2}" type="presParOf" srcId="{351EF92A-EF8B-4D58-BB6B-54050710E01F}" destId="{43523715-420F-4A75-B9DA-519353C6EEEE}" srcOrd="0" destOrd="0" presId="urn:microsoft.com/office/officeart/2018/2/layout/IconVerticalSolidList"/>
    <dgm:cxn modelId="{7129D8E0-C8A7-425C-A153-53E4A28462B1}" type="presParOf" srcId="{351EF92A-EF8B-4D58-BB6B-54050710E01F}" destId="{8237B1AE-397B-41B7-8D28-BC5B7B6273C4}" srcOrd="1" destOrd="0" presId="urn:microsoft.com/office/officeart/2018/2/layout/IconVerticalSolidList"/>
    <dgm:cxn modelId="{1A6EB077-71A7-40C6-A52A-08DE0D72F6AD}" type="presParOf" srcId="{351EF92A-EF8B-4D58-BB6B-54050710E01F}" destId="{144A2CFB-2CA3-4AE7-9C14-7147B13D4090}" srcOrd="2" destOrd="0" presId="urn:microsoft.com/office/officeart/2018/2/layout/IconVerticalSolidList"/>
    <dgm:cxn modelId="{502C1000-D772-4F5A-BB6D-8804BA25DF68}" type="presParOf" srcId="{351EF92A-EF8B-4D58-BB6B-54050710E01F}" destId="{7FEB2317-B1A3-4FCA-9CBC-D8B0B3DABD02}" srcOrd="3" destOrd="0" presId="urn:microsoft.com/office/officeart/2018/2/layout/IconVerticalSolidList"/>
    <dgm:cxn modelId="{71B44282-3DE6-4065-A386-856F130F1A7C}" type="presParOf" srcId="{E39F50E3-A7F2-4C7E-B1B3-322EF56AA5DA}" destId="{D73758D7-D7AC-4AB4-818E-9962F9E95CAA}" srcOrd="7" destOrd="0" presId="urn:microsoft.com/office/officeart/2018/2/layout/IconVerticalSolidList"/>
    <dgm:cxn modelId="{F48F307C-B689-4621-BF95-4E16C7438826}" type="presParOf" srcId="{E39F50E3-A7F2-4C7E-B1B3-322EF56AA5DA}" destId="{55F2A724-9CFC-47F8-98AE-25BC73ECB012}" srcOrd="8" destOrd="0" presId="urn:microsoft.com/office/officeart/2018/2/layout/IconVerticalSolidList"/>
    <dgm:cxn modelId="{D34F9F25-535C-4E2C-957C-FC0B6B64D14A}" type="presParOf" srcId="{55F2A724-9CFC-47F8-98AE-25BC73ECB012}" destId="{110DAE29-1432-40BA-805A-5E6778EAE936}" srcOrd="0" destOrd="0" presId="urn:microsoft.com/office/officeart/2018/2/layout/IconVerticalSolidList"/>
    <dgm:cxn modelId="{E884376B-A484-4E46-98D7-4BBA9E484A92}" type="presParOf" srcId="{55F2A724-9CFC-47F8-98AE-25BC73ECB012}" destId="{0B0404DA-1AF8-41F4-9CEB-7A4927DE6DE6}" srcOrd="1" destOrd="0" presId="urn:microsoft.com/office/officeart/2018/2/layout/IconVerticalSolidList"/>
    <dgm:cxn modelId="{A0F7A825-2A16-470B-BF6C-71BD9019F1A6}" type="presParOf" srcId="{55F2A724-9CFC-47F8-98AE-25BC73ECB012}" destId="{F7000110-552A-4B0A-845C-4051ABD06E90}" srcOrd="2" destOrd="0" presId="urn:microsoft.com/office/officeart/2018/2/layout/IconVerticalSolidList"/>
    <dgm:cxn modelId="{FD9D0A49-9123-4DEF-86ED-71C2B01A6BDD}" type="presParOf" srcId="{55F2A724-9CFC-47F8-98AE-25BC73ECB012}" destId="{96664BAF-0676-4F18-B94F-903BD718B3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CC2A3-1A40-4130-92E3-A129B72065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9A5B3B-F03F-4E82-81D2-AFD2E2552175}">
      <dgm:prSet/>
      <dgm:spPr/>
      <dgm:t>
        <a:bodyPr/>
        <a:lstStyle/>
        <a:p>
          <a:r>
            <a:rPr lang="en-IN"/>
            <a:t>Now ECMAScript a organisation which is responsible for developing javascript specifications (ECMA is European Computer Manufacturer's Association )</a:t>
          </a:r>
          <a:endParaRPr lang="en-US"/>
        </a:p>
      </dgm:t>
    </dgm:pt>
    <dgm:pt modelId="{A7EA3E8A-B43C-413A-A06F-45E3C8167DD2}" type="parTrans" cxnId="{96C18EA3-9B5A-45B2-80A3-29C767CA13A5}">
      <dgm:prSet/>
      <dgm:spPr/>
      <dgm:t>
        <a:bodyPr/>
        <a:lstStyle/>
        <a:p>
          <a:endParaRPr lang="en-US"/>
        </a:p>
      </dgm:t>
    </dgm:pt>
    <dgm:pt modelId="{49B0AEB7-29E2-47B0-933E-D44DB10D4C04}" type="sibTrans" cxnId="{96C18EA3-9B5A-45B2-80A3-29C767CA13A5}">
      <dgm:prSet/>
      <dgm:spPr/>
      <dgm:t>
        <a:bodyPr/>
        <a:lstStyle/>
        <a:p>
          <a:endParaRPr lang="en-US"/>
        </a:p>
      </dgm:t>
    </dgm:pt>
    <dgm:pt modelId="{35B9C410-987E-404C-87BA-BCA59A8DE3E6}">
      <dgm:prSet/>
      <dgm:spPr/>
      <dgm:t>
        <a:bodyPr/>
        <a:lstStyle/>
        <a:p>
          <a:r>
            <a:rPr lang="en-IN"/>
            <a:t>issue with javascript is browser compatibility</a:t>
          </a:r>
          <a:endParaRPr lang="en-US"/>
        </a:p>
      </dgm:t>
    </dgm:pt>
    <dgm:pt modelId="{F3C17EAF-2C3A-4739-8EA1-74B69725CED0}" type="parTrans" cxnId="{283A609F-698C-45D2-B42D-AAE2E88EF003}">
      <dgm:prSet/>
      <dgm:spPr/>
      <dgm:t>
        <a:bodyPr/>
        <a:lstStyle/>
        <a:p>
          <a:endParaRPr lang="en-US"/>
        </a:p>
      </dgm:t>
    </dgm:pt>
    <dgm:pt modelId="{0D84B4E5-291F-443B-BF97-E3ED79D502E4}" type="sibTrans" cxnId="{283A609F-698C-45D2-B42D-AAE2E88EF003}">
      <dgm:prSet/>
      <dgm:spPr/>
      <dgm:t>
        <a:bodyPr/>
        <a:lstStyle/>
        <a:p>
          <a:endParaRPr lang="en-US"/>
        </a:p>
      </dgm:t>
    </dgm:pt>
    <dgm:pt modelId="{DE3B539C-0661-4E7C-8314-CAA91554AFEF}">
      <dgm:prSet/>
      <dgm:spPr/>
      <dgm:t>
        <a:bodyPr/>
        <a:lstStyle/>
        <a:p>
          <a:r>
            <a:rPr lang="en-IN"/>
            <a:t>every browser is build with different engine, like Chrome is build with v8 engine, firefox with SpiderMonkey, safari with JavascriptCore, Chakra with Edge</a:t>
          </a:r>
          <a:endParaRPr lang="en-US"/>
        </a:p>
      </dgm:t>
    </dgm:pt>
    <dgm:pt modelId="{2858FA60-43DB-4B5E-9B07-CC0D80936026}" type="parTrans" cxnId="{BD6DAA54-B905-47A4-BD99-BCF29CCCF38F}">
      <dgm:prSet/>
      <dgm:spPr/>
      <dgm:t>
        <a:bodyPr/>
        <a:lstStyle/>
        <a:p>
          <a:endParaRPr lang="en-US"/>
        </a:p>
      </dgm:t>
    </dgm:pt>
    <dgm:pt modelId="{10271CDE-BEF5-4689-A0F3-AE7BED267CA3}" type="sibTrans" cxnId="{BD6DAA54-B905-47A4-BD99-BCF29CCCF38F}">
      <dgm:prSet/>
      <dgm:spPr/>
      <dgm:t>
        <a:bodyPr/>
        <a:lstStyle/>
        <a:p>
          <a:endParaRPr lang="en-US"/>
        </a:p>
      </dgm:t>
    </dgm:pt>
    <dgm:pt modelId="{9B015822-EE38-4305-B22E-2E99744CC56C}">
      <dgm:prSet/>
      <dgm:spPr/>
      <dgm:t>
        <a:bodyPr/>
        <a:lstStyle/>
        <a:p>
          <a:r>
            <a:rPr lang="en-IN"/>
            <a:t>every engine execute js code differently</a:t>
          </a:r>
          <a:endParaRPr lang="en-US"/>
        </a:p>
      </dgm:t>
    </dgm:pt>
    <dgm:pt modelId="{1F160A08-A057-4791-B6A5-3DC863ED316B}" type="parTrans" cxnId="{6CEB08AE-CD5E-46C6-8489-D45682AA89A5}">
      <dgm:prSet/>
      <dgm:spPr/>
      <dgm:t>
        <a:bodyPr/>
        <a:lstStyle/>
        <a:p>
          <a:endParaRPr lang="en-US"/>
        </a:p>
      </dgm:t>
    </dgm:pt>
    <dgm:pt modelId="{1FFB077D-E6CC-4234-8669-A5E8254AF831}" type="sibTrans" cxnId="{6CEB08AE-CD5E-46C6-8489-D45682AA89A5}">
      <dgm:prSet/>
      <dgm:spPr/>
      <dgm:t>
        <a:bodyPr/>
        <a:lstStyle/>
        <a:p>
          <a:endParaRPr lang="en-US"/>
        </a:p>
      </dgm:t>
    </dgm:pt>
    <dgm:pt modelId="{9B0B57EB-F579-4876-96C4-DB1DE2C16F6E}" type="pres">
      <dgm:prSet presAssocID="{B79CC2A3-1A40-4130-92E3-A129B720654F}" presName="root" presStyleCnt="0">
        <dgm:presLayoutVars>
          <dgm:dir/>
          <dgm:resizeHandles val="exact"/>
        </dgm:presLayoutVars>
      </dgm:prSet>
      <dgm:spPr/>
    </dgm:pt>
    <dgm:pt modelId="{A75DFE8A-812C-435B-87B5-1DD058E4C3FF}" type="pres">
      <dgm:prSet presAssocID="{7F9A5B3B-F03F-4E82-81D2-AFD2E2552175}" presName="compNode" presStyleCnt="0"/>
      <dgm:spPr/>
    </dgm:pt>
    <dgm:pt modelId="{B442474A-B627-42BC-B2C2-BB4F22D67779}" type="pres">
      <dgm:prSet presAssocID="{7F9A5B3B-F03F-4E82-81D2-AFD2E2552175}" presName="bgRect" presStyleLbl="bgShp" presStyleIdx="0" presStyleCnt="4"/>
      <dgm:spPr/>
    </dgm:pt>
    <dgm:pt modelId="{1142B09B-A623-4C4F-8DB5-755FF4E1C8F5}" type="pres">
      <dgm:prSet presAssocID="{7F9A5B3B-F03F-4E82-81D2-AFD2E25521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52B7DA0-A85D-4565-BA21-6242212ACC75}" type="pres">
      <dgm:prSet presAssocID="{7F9A5B3B-F03F-4E82-81D2-AFD2E2552175}" presName="spaceRect" presStyleCnt="0"/>
      <dgm:spPr/>
    </dgm:pt>
    <dgm:pt modelId="{CCCC0597-800A-4E17-9563-6CDCAB91B731}" type="pres">
      <dgm:prSet presAssocID="{7F9A5B3B-F03F-4E82-81D2-AFD2E2552175}" presName="parTx" presStyleLbl="revTx" presStyleIdx="0" presStyleCnt="4">
        <dgm:presLayoutVars>
          <dgm:chMax val="0"/>
          <dgm:chPref val="0"/>
        </dgm:presLayoutVars>
      </dgm:prSet>
      <dgm:spPr/>
    </dgm:pt>
    <dgm:pt modelId="{FF5FC332-43D7-42CE-9DDF-58F9C6FAC403}" type="pres">
      <dgm:prSet presAssocID="{49B0AEB7-29E2-47B0-933E-D44DB10D4C04}" presName="sibTrans" presStyleCnt="0"/>
      <dgm:spPr/>
    </dgm:pt>
    <dgm:pt modelId="{7006A551-7F64-4D35-9394-23DD4DC3462D}" type="pres">
      <dgm:prSet presAssocID="{35B9C410-987E-404C-87BA-BCA59A8DE3E6}" presName="compNode" presStyleCnt="0"/>
      <dgm:spPr/>
    </dgm:pt>
    <dgm:pt modelId="{4B93016C-D215-407D-95E4-357539AA1DF6}" type="pres">
      <dgm:prSet presAssocID="{35B9C410-987E-404C-87BA-BCA59A8DE3E6}" presName="bgRect" presStyleLbl="bgShp" presStyleIdx="1" presStyleCnt="4"/>
      <dgm:spPr/>
    </dgm:pt>
    <dgm:pt modelId="{AFB77261-154B-4738-B335-B82EB4C9A2B0}" type="pres">
      <dgm:prSet presAssocID="{35B9C410-987E-404C-87BA-BCA59A8DE3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DB5FAE-2310-4064-9023-733D29E53613}" type="pres">
      <dgm:prSet presAssocID="{35B9C410-987E-404C-87BA-BCA59A8DE3E6}" presName="spaceRect" presStyleCnt="0"/>
      <dgm:spPr/>
    </dgm:pt>
    <dgm:pt modelId="{D7A45EB7-565B-4985-BA48-2359D643EC84}" type="pres">
      <dgm:prSet presAssocID="{35B9C410-987E-404C-87BA-BCA59A8DE3E6}" presName="parTx" presStyleLbl="revTx" presStyleIdx="1" presStyleCnt="4">
        <dgm:presLayoutVars>
          <dgm:chMax val="0"/>
          <dgm:chPref val="0"/>
        </dgm:presLayoutVars>
      </dgm:prSet>
      <dgm:spPr/>
    </dgm:pt>
    <dgm:pt modelId="{08CE24D3-4885-4006-8806-33EA56E68BBB}" type="pres">
      <dgm:prSet presAssocID="{0D84B4E5-291F-443B-BF97-E3ED79D502E4}" presName="sibTrans" presStyleCnt="0"/>
      <dgm:spPr/>
    </dgm:pt>
    <dgm:pt modelId="{C008218D-7169-4850-8C0B-0C4392122981}" type="pres">
      <dgm:prSet presAssocID="{DE3B539C-0661-4E7C-8314-CAA91554AFEF}" presName="compNode" presStyleCnt="0"/>
      <dgm:spPr/>
    </dgm:pt>
    <dgm:pt modelId="{7B191FBF-3FD3-4C5C-BC1F-C52F679242C5}" type="pres">
      <dgm:prSet presAssocID="{DE3B539C-0661-4E7C-8314-CAA91554AFEF}" presName="bgRect" presStyleLbl="bgShp" presStyleIdx="2" presStyleCnt="4"/>
      <dgm:spPr/>
    </dgm:pt>
    <dgm:pt modelId="{C2807CA4-92C4-4281-915C-7C720127C25D}" type="pres">
      <dgm:prSet presAssocID="{DE3B539C-0661-4E7C-8314-CAA91554AF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021C19F-F9F1-4280-ABAC-A04A8A9C762B}" type="pres">
      <dgm:prSet presAssocID="{DE3B539C-0661-4E7C-8314-CAA91554AFEF}" presName="spaceRect" presStyleCnt="0"/>
      <dgm:spPr/>
    </dgm:pt>
    <dgm:pt modelId="{9D444176-79F2-4E01-B0FC-9C79AFB76188}" type="pres">
      <dgm:prSet presAssocID="{DE3B539C-0661-4E7C-8314-CAA91554AFEF}" presName="parTx" presStyleLbl="revTx" presStyleIdx="2" presStyleCnt="4">
        <dgm:presLayoutVars>
          <dgm:chMax val="0"/>
          <dgm:chPref val="0"/>
        </dgm:presLayoutVars>
      </dgm:prSet>
      <dgm:spPr/>
    </dgm:pt>
    <dgm:pt modelId="{18FAD1B6-DFFE-4E8F-8112-ED1999B601BA}" type="pres">
      <dgm:prSet presAssocID="{10271CDE-BEF5-4689-A0F3-AE7BED267CA3}" presName="sibTrans" presStyleCnt="0"/>
      <dgm:spPr/>
    </dgm:pt>
    <dgm:pt modelId="{1B6B68AE-2882-4509-A330-C02F86A86FEA}" type="pres">
      <dgm:prSet presAssocID="{9B015822-EE38-4305-B22E-2E99744CC56C}" presName="compNode" presStyleCnt="0"/>
      <dgm:spPr/>
    </dgm:pt>
    <dgm:pt modelId="{C4AB2E33-76CA-4DDA-B858-28C71F80F464}" type="pres">
      <dgm:prSet presAssocID="{9B015822-EE38-4305-B22E-2E99744CC56C}" presName="bgRect" presStyleLbl="bgShp" presStyleIdx="3" presStyleCnt="4"/>
      <dgm:spPr/>
    </dgm:pt>
    <dgm:pt modelId="{1EE50A17-A9DD-4130-A4E6-AC59BAF15535}" type="pres">
      <dgm:prSet presAssocID="{9B015822-EE38-4305-B22E-2E99744CC5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490D78-D68F-41E8-91B2-FCB8F356B514}" type="pres">
      <dgm:prSet presAssocID="{9B015822-EE38-4305-B22E-2E99744CC56C}" presName="spaceRect" presStyleCnt="0"/>
      <dgm:spPr/>
    </dgm:pt>
    <dgm:pt modelId="{E8E9DCC4-3EEA-4E2E-9D49-52D26D5D6679}" type="pres">
      <dgm:prSet presAssocID="{9B015822-EE38-4305-B22E-2E99744CC5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C8253A-C90C-4DA7-87C5-BD4443656D18}" type="presOf" srcId="{35B9C410-987E-404C-87BA-BCA59A8DE3E6}" destId="{D7A45EB7-565B-4985-BA48-2359D643EC84}" srcOrd="0" destOrd="0" presId="urn:microsoft.com/office/officeart/2018/2/layout/IconVerticalSolidList"/>
    <dgm:cxn modelId="{EEF62252-AD52-4B57-B646-F9327D45FA83}" type="presOf" srcId="{B79CC2A3-1A40-4130-92E3-A129B720654F}" destId="{9B0B57EB-F579-4876-96C4-DB1DE2C16F6E}" srcOrd="0" destOrd="0" presId="urn:microsoft.com/office/officeart/2018/2/layout/IconVerticalSolidList"/>
    <dgm:cxn modelId="{BD6DAA54-B905-47A4-BD99-BCF29CCCF38F}" srcId="{B79CC2A3-1A40-4130-92E3-A129B720654F}" destId="{DE3B539C-0661-4E7C-8314-CAA91554AFEF}" srcOrd="2" destOrd="0" parTransId="{2858FA60-43DB-4B5E-9B07-CC0D80936026}" sibTransId="{10271CDE-BEF5-4689-A0F3-AE7BED267CA3}"/>
    <dgm:cxn modelId="{0B9C0357-C15C-4578-BA3E-DF3C16DA0718}" type="presOf" srcId="{9B015822-EE38-4305-B22E-2E99744CC56C}" destId="{E8E9DCC4-3EEA-4E2E-9D49-52D26D5D6679}" srcOrd="0" destOrd="0" presId="urn:microsoft.com/office/officeart/2018/2/layout/IconVerticalSolidList"/>
    <dgm:cxn modelId="{B50AAC63-2EE5-4E04-BA76-8863A54A74EB}" type="presOf" srcId="{DE3B539C-0661-4E7C-8314-CAA91554AFEF}" destId="{9D444176-79F2-4E01-B0FC-9C79AFB76188}" srcOrd="0" destOrd="0" presId="urn:microsoft.com/office/officeart/2018/2/layout/IconVerticalSolidList"/>
    <dgm:cxn modelId="{23035D93-A103-450D-A57B-8ADD4876EE70}" type="presOf" srcId="{7F9A5B3B-F03F-4E82-81D2-AFD2E2552175}" destId="{CCCC0597-800A-4E17-9563-6CDCAB91B731}" srcOrd="0" destOrd="0" presId="urn:microsoft.com/office/officeart/2018/2/layout/IconVerticalSolidList"/>
    <dgm:cxn modelId="{283A609F-698C-45D2-B42D-AAE2E88EF003}" srcId="{B79CC2A3-1A40-4130-92E3-A129B720654F}" destId="{35B9C410-987E-404C-87BA-BCA59A8DE3E6}" srcOrd="1" destOrd="0" parTransId="{F3C17EAF-2C3A-4739-8EA1-74B69725CED0}" sibTransId="{0D84B4E5-291F-443B-BF97-E3ED79D502E4}"/>
    <dgm:cxn modelId="{96C18EA3-9B5A-45B2-80A3-29C767CA13A5}" srcId="{B79CC2A3-1A40-4130-92E3-A129B720654F}" destId="{7F9A5B3B-F03F-4E82-81D2-AFD2E2552175}" srcOrd="0" destOrd="0" parTransId="{A7EA3E8A-B43C-413A-A06F-45E3C8167DD2}" sibTransId="{49B0AEB7-29E2-47B0-933E-D44DB10D4C04}"/>
    <dgm:cxn modelId="{6CEB08AE-CD5E-46C6-8489-D45682AA89A5}" srcId="{B79CC2A3-1A40-4130-92E3-A129B720654F}" destId="{9B015822-EE38-4305-B22E-2E99744CC56C}" srcOrd="3" destOrd="0" parTransId="{1F160A08-A057-4791-B6A5-3DC863ED316B}" sibTransId="{1FFB077D-E6CC-4234-8669-A5E8254AF831}"/>
    <dgm:cxn modelId="{F492401A-7706-4E49-A31D-54C1261F9485}" type="presParOf" srcId="{9B0B57EB-F579-4876-96C4-DB1DE2C16F6E}" destId="{A75DFE8A-812C-435B-87B5-1DD058E4C3FF}" srcOrd="0" destOrd="0" presId="urn:microsoft.com/office/officeart/2018/2/layout/IconVerticalSolidList"/>
    <dgm:cxn modelId="{BA919307-2ABE-4CED-B4B6-30A41EF18B51}" type="presParOf" srcId="{A75DFE8A-812C-435B-87B5-1DD058E4C3FF}" destId="{B442474A-B627-42BC-B2C2-BB4F22D67779}" srcOrd="0" destOrd="0" presId="urn:microsoft.com/office/officeart/2018/2/layout/IconVerticalSolidList"/>
    <dgm:cxn modelId="{8EE045A8-CBF9-4231-9F8A-1D6673B58F3D}" type="presParOf" srcId="{A75DFE8A-812C-435B-87B5-1DD058E4C3FF}" destId="{1142B09B-A623-4C4F-8DB5-755FF4E1C8F5}" srcOrd="1" destOrd="0" presId="urn:microsoft.com/office/officeart/2018/2/layout/IconVerticalSolidList"/>
    <dgm:cxn modelId="{90E75C09-AF99-4966-8E2B-0C0F24D29F12}" type="presParOf" srcId="{A75DFE8A-812C-435B-87B5-1DD058E4C3FF}" destId="{652B7DA0-A85D-4565-BA21-6242212ACC75}" srcOrd="2" destOrd="0" presId="urn:microsoft.com/office/officeart/2018/2/layout/IconVerticalSolidList"/>
    <dgm:cxn modelId="{D50659D1-8BCD-4BA7-857A-02950F377443}" type="presParOf" srcId="{A75DFE8A-812C-435B-87B5-1DD058E4C3FF}" destId="{CCCC0597-800A-4E17-9563-6CDCAB91B731}" srcOrd="3" destOrd="0" presId="urn:microsoft.com/office/officeart/2018/2/layout/IconVerticalSolidList"/>
    <dgm:cxn modelId="{CBF4CAB2-2E57-4529-8E8B-B18BD259C57C}" type="presParOf" srcId="{9B0B57EB-F579-4876-96C4-DB1DE2C16F6E}" destId="{FF5FC332-43D7-42CE-9DDF-58F9C6FAC403}" srcOrd="1" destOrd="0" presId="urn:microsoft.com/office/officeart/2018/2/layout/IconVerticalSolidList"/>
    <dgm:cxn modelId="{911BE0ED-F66C-438E-9DBD-CE1E7D120C23}" type="presParOf" srcId="{9B0B57EB-F579-4876-96C4-DB1DE2C16F6E}" destId="{7006A551-7F64-4D35-9394-23DD4DC3462D}" srcOrd="2" destOrd="0" presId="urn:microsoft.com/office/officeart/2018/2/layout/IconVerticalSolidList"/>
    <dgm:cxn modelId="{CAD496B0-1A31-42B4-A457-1ACA328A0356}" type="presParOf" srcId="{7006A551-7F64-4D35-9394-23DD4DC3462D}" destId="{4B93016C-D215-407D-95E4-357539AA1DF6}" srcOrd="0" destOrd="0" presId="urn:microsoft.com/office/officeart/2018/2/layout/IconVerticalSolidList"/>
    <dgm:cxn modelId="{B76023AB-6EC3-478A-87CC-DEA016E61318}" type="presParOf" srcId="{7006A551-7F64-4D35-9394-23DD4DC3462D}" destId="{AFB77261-154B-4738-B335-B82EB4C9A2B0}" srcOrd="1" destOrd="0" presId="urn:microsoft.com/office/officeart/2018/2/layout/IconVerticalSolidList"/>
    <dgm:cxn modelId="{7935AC70-007C-41C7-AA0F-F65D644EA14D}" type="presParOf" srcId="{7006A551-7F64-4D35-9394-23DD4DC3462D}" destId="{A3DB5FAE-2310-4064-9023-733D29E53613}" srcOrd="2" destOrd="0" presId="urn:microsoft.com/office/officeart/2018/2/layout/IconVerticalSolidList"/>
    <dgm:cxn modelId="{895AC896-1921-4703-BF30-ABFEAC7A62D8}" type="presParOf" srcId="{7006A551-7F64-4D35-9394-23DD4DC3462D}" destId="{D7A45EB7-565B-4985-BA48-2359D643EC84}" srcOrd="3" destOrd="0" presId="urn:microsoft.com/office/officeart/2018/2/layout/IconVerticalSolidList"/>
    <dgm:cxn modelId="{12A2B991-E9F7-49FC-9B1A-C727CD0D22CE}" type="presParOf" srcId="{9B0B57EB-F579-4876-96C4-DB1DE2C16F6E}" destId="{08CE24D3-4885-4006-8806-33EA56E68BBB}" srcOrd="3" destOrd="0" presId="urn:microsoft.com/office/officeart/2018/2/layout/IconVerticalSolidList"/>
    <dgm:cxn modelId="{48006775-5A7D-47B4-885C-F4B0D3BEB933}" type="presParOf" srcId="{9B0B57EB-F579-4876-96C4-DB1DE2C16F6E}" destId="{C008218D-7169-4850-8C0B-0C4392122981}" srcOrd="4" destOrd="0" presId="urn:microsoft.com/office/officeart/2018/2/layout/IconVerticalSolidList"/>
    <dgm:cxn modelId="{E611FE84-DEDE-414E-B57D-73FFE05F2DFE}" type="presParOf" srcId="{C008218D-7169-4850-8C0B-0C4392122981}" destId="{7B191FBF-3FD3-4C5C-BC1F-C52F679242C5}" srcOrd="0" destOrd="0" presId="urn:microsoft.com/office/officeart/2018/2/layout/IconVerticalSolidList"/>
    <dgm:cxn modelId="{3A96AE9B-209E-4579-BE45-1B987548475C}" type="presParOf" srcId="{C008218D-7169-4850-8C0B-0C4392122981}" destId="{C2807CA4-92C4-4281-915C-7C720127C25D}" srcOrd="1" destOrd="0" presId="urn:microsoft.com/office/officeart/2018/2/layout/IconVerticalSolidList"/>
    <dgm:cxn modelId="{320568E0-3C34-4C5F-9561-A1D9CD408F32}" type="presParOf" srcId="{C008218D-7169-4850-8C0B-0C4392122981}" destId="{7021C19F-F9F1-4280-ABAC-A04A8A9C762B}" srcOrd="2" destOrd="0" presId="urn:microsoft.com/office/officeart/2018/2/layout/IconVerticalSolidList"/>
    <dgm:cxn modelId="{F9F6A6F4-861B-4CA0-A9D5-FD07283B3BA6}" type="presParOf" srcId="{C008218D-7169-4850-8C0B-0C4392122981}" destId="{9D444176-79F2-4E01-B0FC-9C79AFB76188}" srcOrd="3" destOrd="0" presId="urn:microsoft.com/office/officeart/2018/2/layout/IconVerticalSolidList"/>
    <dgm:cxn modelId="{4680E24C-0F34-48D3-9483-08CD0F94F93F}" type="presParOf" srcId="{9B0B57EB-F579-4876-96C4-DB1DE2C16F6E}" destId="{18FAD1B6-DFFE-4E8F-8112-ED1999B601BA}" srcOrd="5" destOrd="0" presId="urn:microsoft.com/office/officeart/2018/2/layout/IconVerticalSolidList"/>
    <dgm:cxn modelId="{3C8D108E-F140-4C26-8250-AA5D00EAC506}" type="presParOf" srcId="{9B0B57EB-F579-4876-96C4-DB1DE2C16F6E}" destId="{1B6B68AE-2882-4509-A330-C02F86A86FEA}" srcOrd="6" destOrd="0" presId="urn:microsoft.com/office/officeart/2018/2/layout/IconVerticalSolidList"/>
    <dgm:cxn modelId="{4E46788C-8C3A-4848-A1D4-FBD7D296D2D5}" type="presParOf" srcId="{1B6B68AE-2882-4509-A330-C02F86A86FEA}" destId="{C4AB2E33-76CA-4DDA-B858-28C71F80F464}" srcOrd="0" destOrd="0" presId="urn:microsoft.com/office/officeart/2018/2/layout/IconVerticalSolidList"/>
    <dgm:cxn modelId="{1B36A4F0-D851-4081-A8C0-7456F5F38EFC}" type="presParOf" srcId="{1B6B68AE-2882-4509-A330-C02F86A86FEA}" destId="{1EE50A17-A9DD-4130-A4E6-AC59BAF15535}" srcOrd="1" destOrd="0" presId="urn:microsoft.com/office/officeart/2018/2/layout/IconVerticalSolidList"/>
    <dgm:cxn modelId="{9430EB2D-7D55-44C0-B1CD-F8BA2A65BBC0}" type="presParOf" srcId="{1B6B68AE-2882-4509-A330-C02F86A86FEA}" destId="{2A490D78-D68F-41E8-91B2-FCB8F356B514}" srcOrd="2" destOrd="0" presId="urn:microsoft.com/office/officeart/2018/2/layout/IconVerticalSolidList"/>
    <dgm:cxn modelId="{008385FC-7E10-4DB1-AFD9-5C7090A4984C}" type="presParOf" srcId="{1B6B68AE-2882-4509-A330-C02F86A86FEA}" destId="{E8E9DCC4-3EEA-4E2E-9D49-52D26D5D66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6965D-49D0-4AB2-804A-CA50B1CACC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5B96E0-B577-423D-A7C3-8EA7925599F2}">
      <dgm:prSet/>
      <dgm:spPr/>
      <dgm:t>
        <a:bodyPr/>
        <a:lstStyle/>
        <a:p>
          <a:r>
            <a:rPr lang="en-IN"/>
            <a:t>A wrapper around various functions or tasks</a:t>
          </a:r>
          <a:endParaRPr lang="en-US"/>
        </a:p>
      </dgm:t>
    </dgm:pt>
    <dgm:pt modelId="{A7DC4675-38D1-4F34-988B-886E88BFB3B9}" type="parTrans" cxnId="{45D98F21-F571-4FEF-BFB0-9DB9663E1F85}">
      <dgm:prSet/>
      <dgm:spPr/>
      <dgm:t>
        <a:bodyPr/>
        <a:lstStyle/>
        <a:p>
          <a:endParaRPr lang="en-US"/>
        </a:p>
      </dgm:t>
    </dgm:pt>
    <dgm:pt modelId="{1CCBDBA4-4734-42E2-9C59-491ABDD84629}" type="sibTrans" cxnId="{45D98F21-F571-4FEF-BFB0-9DB9663E1F85}">
      <dgm:prSet/>
      <dgm:spPr/>
      <dgm:t>
        <a:bodyPr/>
        <a:lstStyle/>
        <a:p>
          <a:endParaRPr lang="en-US"/>
        </a:p>
      </dgm:t>
    </dgm:pt>
    <dgm:pt modelId="{97EC7B2F-D1D6-47B4-9927-2CC086A12EE7}">
      <dgm:prSet/>
      <dgm:spPr/>
      <dgm:t>
        <a:bodyPr/>
        <a:lstStyle/>
        <a:p>
          <a:r>
            <a:rPr lang="en-IN"/>
            <a:t>First succesfull library was jquery, full wrapper of every js syntax in 2006</a:t>
          </a:r>
          <a:endParaRPr lang="en-US"/>
        </a:p>
      </dgm:t>
    </dgm:pt>
    <dgm:pt modelId="{69D0A235-5247-441D-B1A3-2ACD01FCE049}" type="parTrans" cxnId="{030D044F-B723-4217-BEAB-38E0C5C05DE9}">
      <dgm:prSet/>
      <dgm:spPr/>
      <dgm:t>
        <a:bodyPr/>
        <a:lstStyle/>
        <a:p>
          <a:endParaRPr lang="en-US"/>
        </a:p>
      </dgm:t>
    </dgm:pt>
    <dgm:pt modelId="{5091115C-BEF6-4323-9F72-103D4FF84E34}" type="sibTrans" cxnId="{030D044F-B723-4217-BEAB-38E0C5C05DE9}">
      <dgm:prSet/>
      <dgm:spPr/>
      <dgm:t>
        <a:bodyPr/>
        <a:lstStyle/>
        <a:p>
          <a:endParaRPr lang="en-US"/>
        </a:p>
      </dgm:t>
    </dgm:pt>
    <dgm:pt modelId="{62D38C43-1620-4BEE-978C-83ED504F2C06}">
      <dgm:prSet/>
      <dgm:spPr/>
      <dgm:t>
        <a:bodyPr/>
        <a:lstStyle/>
        <a:p>
          <a:r>
            <a:rPr lang="en-IN"/>
            <a:t>with jquery, developers doesn’t have to think about browser compatibility</a:t>
          </a:r>
          <a:endParaRPr lang="en-US"/>
        </a:p>
      </dgm:t>
    </dgm:pt>
    <dgm:pt modelId="{BA60D8B0-3534-436B-86C5-64AEE826B16A}" type="parTrans" cxnId="{091707D5-6CFA-4A23-A80B-E24ED9B3F638}">
      <dgm:prSet/>
      <dgm:spPr/>
      <dgm:t>
        <a:bodyPr/>
        <a:lstStyle/>
        <a:p>
          <a:endParaRPr lang="en-US"/>
        </a:p>
      </dgm:t>
    </dgm:pt>
    <dgm:pt modelId="{AC78BD59-D2DA-4ABE-AEA1-021D443E2650}" type="sibTrans" cxnId="{091707D5-6CFA-4A23-A80B-E24ED9B3F638}">
      <dgm:prSet/>
      <dgm:spPr/>
      <dgm:t>
        <a:bodyPr/>
        <a:lstStyle/>
        <a:p>
          <a:endParaRPr lang="en-US"/>
        </a:p>
      </dgm:t>
    </dgm:pt>
    <dgm:pt modelId="{CB0CA2F6-7251-4A6E-ACE7-EBE1A6F9836E}" type="pres">
      <dgm:prSet presAssocID="{EFC6965D-49D0-4AB2-804A-CA50B1CACCDC}" presName="root" presStyleCnt="0">
        <dgm:presLayoutVars>
          <dgm:dir/>
          <dgm:resizeHandles val="exact"/>
        </dgm:presLayoutVars>
      </dgm:prSet>
      <dgm:spPr/>
    </dgm:pt>
    <dgm:pt modelId="{3BD9F4F8-7888-4132-97A3-F7E5C038D2D8}" type="pres">
      <dgm:prSet presAssocID="{D35B96E0-B577-423D-A7C3-8EA7925599F2}" presName="compNode" presStyleCnt="0"/>
      <dgm:spPr/>
    </dgm:pt>
    <dgm:pt modelId="{6950FBD6-78B9-4974-BEA7-FDADD4F8E746}" type="pres">
      <dgm:prSet presAssocID="{D35B96E0-B577-423D-A7C3-8EA7925599F2}" presName="bgRect" presStyleLbl="bgShp" presStyleIdx="0" presStyleCnt="3"/>
      <dgm:spPr/>
    </dgm:pt>
    <dgm:pt modelId="{0C0DF804-5C95-444F-9205-4DED75C30AF0}" type="pres">
      <dgm:prSet presAssocID="{D35B96E0-B577-423D-A7C3-8EA7925599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AFF0633-39FD-45DD-B376-DF97C5D48249}" type="pres">
      <dgm:prSet presAssocID="{D35B96E0-B577-423D-A7C3-8EA7925599F2}" presName="spaceRect" presStyleCnt="0"/>
      <dgm:spPr/>
    </dgm:pt>
    <dgm:pt modelId="{15AE6E95-2B70-41B3-8B7F-70525E3F1F66}" type="pres">
      <dgm:prSet presAssocID="{D35B96E0-B577-423D-A7C3-8EA7925599F2}" presName="parTx" presStyleLbl="revTx" presStyleIdx="0" presStyleCnt="3">
        <dgm:presLayoutVars>
          <dgm:chMax val="0"/>
          <dgm:chPref val="0"/>
        </dgm:presLayoutVars>
      </dgm:prSet>
      <dgm:spPr/>
    </dgm:pt>
    <dgm:pt modelId="{CEA329DF-FFF0-466C-A75A-D91553C8986B}" type="pres">
      <dgm:prSet presAssocID="{1CCBDBA4-4734-42E2-9C59-491ABDD84629}" presName="sibTrans" presStyleCnt="0"/>
      <dgm:spPr/>
    </dgm:pt>
    <dgm:pt modelId="{7C265193-F8A0-4C51-B7E0-53A6B1DDA6FD}" type="pres">
      <dgm:prSet presAssocID="{97EC7B2F-D1D6-47B4-9927-2CC086A12EE7}" presName="compNode" presStyleCnt="0"/>
      <dgm:spPr/>
    </dgm:pt>
    <dgm:pt modelId="{209F58EA-1CAB-48F4-917F-81D5CED1613D}" type="pres">
      <dgm:prSet presAssocID="{97EC7B2F-D1D6-47B4-9927-2CC086A12EE7}" presName="bgRect" presStyleLbl="bgShp" presStyleIdx="1" presStyleCnt="3"/>
      <dgm:spPr/>
    </dgm:pt>
    <dgm:pt modelId="{AE33C064-C313-4067-85A0-55171F1B38C4}" type="pres">
      <dgm:prSet presAssocID="{97EC7B2F-D1D6-47B4-9927-2CC086A12E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AA6C76-3536-4693-8923-884D8A7AC39A}" type="pres">
      <dgm:prSet presAssocID="{97EC7B2F-D1D6-47B4-9927-2CC086A12EE7}" presName="spaceRect" presStyleCnt="0"/>
      <dgm:spPr/>
    </dgm:pt>
    <dgm:pt modelId="{C0020E3B-A481-4A53-9B6F-52F943497432}" type="pres">
      <dgm:prSet presAssocID="{97EC7B2F-D1D6-47B4-9927-2CC086A12EE7}" presName="parTx" presStyleLbl="revTx" presStyleIdx="1" presStyleCnt="3">
        <dgm:presLayoutVars>
          <dgm:chMax val="0"/>
          <dgm:chPref val="0"/>
        </dgm:presLayoutVars>
      </dgm:prSet>
      <dgm:spPr/>
    </dgm:pt>
    <dgm:pt modelId="{196FC3E4-349B-4945-9335-0644714B0C4D}" type="pres">
      <dgm:prSet presAssocID="{5091115C-BEF6-4323-9F72-103D4FF84E34}" presName="sibTrans" presStyleCnt="0"/>
      <dgm:spPr/>
    </dgm:pt>
    <dgm:pt modelId="{8BA8CC15-CDDF-4F49-922B-96A61AD87E7F}" type="pres">
      <dgm:prSet presAssocID="{62D38C43-1620-4BEE-978C-83ED504F2C06}" presName="compNode" presStyleCnt="0"/>
      <dgm:spPr/>
    </dgm:pt>
    <dgm:pt modelId="{28C757EA-458C-4BA7-9A2C-9F2B2F115007}" type="pres">
      <dgm:prSet presAssocID="{62D38C43-1620-4BEE-978C-83ED504F2C06}" presName="bgRect" presStyleLbl="bgShp" presStyleIdx="2" presStyleCnt="3"/>
      <dgm:spPr/>
    </dgm:pt>
    <dgm:pt modelId="{16CD1A9C-7080-4B61-8E4B-1899D2D6F5E7}" type="pres">
      <dgm:prSet presAssocID="{62D38C43-1620-4BEE-978C-83ED504F2C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898D81B-8CF4-44FD-8503-21C552AE3187}" type="pres">
      <dgm:prSet presAssocID="{62D38C43-1620-4BEE-978C-83ED504F2C06}" presName="spaceRect" presStyleCnt="0"/>
      <dgm:spPr/>
    </dgm:pt>
    <dgm:pt modelId="{937D5911-4ECB-4D84-9207-38C7AA77C744}" type="pres">
      <dgm:prSet presAssocID="{62D38C43-1620-4BEE-978C-83ED504F2C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D98F21-F571-4FEF-BFB0-9DB9663E1F85}" srcId="{EFC6965D-49D0-4AB2-804A-CA50B1CACCDC}" destId="{D35B96E0-B577-423D-A7C3-8EA7925599F2}" srcOrd="0" destOrd="0" parTransId="{A7DC4675-38D1-4F34-988B-886E88BFB3B9}" sibTransId="{1CCBDBA4-4734-42E2-9C59-491ABDD84629}"/>
    <dgm:cxn modelId="{5685BC42-DA4E-44CA-878C-5E49C8975A4A}" type="presOf" srcId="{62D38C43-1620-4BEE-978C-83ED504F2C06}" destId="{937D5911-4ECB-4D84-9207-38C7AA77C744}" srcOrd="0" destOrd="0" presId="urn:microsoft.com/office/officeart/2018/2/layout/IconVerticalSolidList"/>
    <dgm:cxn modelId="{030D044F-B723-4217-BEAB-38E0C5C05DE9}" srcId="{EFC6965D-49D0-4AB2-804A-CA50B1CACCDC}" destId="{97EC7B2F-D1D6-47B4-9927-2CC086A12EE7}" srcOrd="1" destOrd="0" parTransId="{69D0A235-5247-441D-B1A3-2ACD01FCE049}" sibTransId="{5091115C-BEF6-4323-9F72-103D4FF84E34}"/>
    <dgm:cxn modelId="{6A690651-B3AC-4406-B634-779C7B7572CF}" type="presOf" srcId="{D35B96E0-B577-423D-A7C3-8EA7925599F2}" destId="{15AE6E95-2B70-41B3-8B7F-70525E3F1F66}" srcOrd="0" destOrd="0" presId="urn:microsoft.com/office/officeart/2018/2/layout/IconVerticalSolidList"/>
    <dgm:cxn modelId="{CC41DF53-BA72-48D3-AC92-BEF646EF23ED}" type="presOf" srcId="{97EC7B2F-D1D6-47B4-9927-2CC086A12EE7}" destId="{C0020E3B-A481-4A53-9B6F-52F943497432}" srcOrd="0" destOrd="0" presId="urn:microsoft.com/office/officeart/2018/2/layout/IconVerticalSolidList"/>
    <dgm:cxn modelId="{93882B73-08AF-4160-B86B-047681FEB0C0}" type="presOf" srcId="{EFC6965D-49D0-4AB2-804A-CA50B1CACCDC}" destId="{CB0CA2F6-7251-4A6E-ACE7-EBE1A6F9836E}" srcOrd="0" destOrd="0" presId="urn:microsoft.com/office/officeart/2018/2/layout/IconVerticalSolidList"/>
    <dgm:cxn modelId="{091707D5-6CFA-4A23-A80B-E24ED9B3F638}" srcId="{EFC6965D-49D0-4AB2-804A-CA50B1CACCDC}" destId="{62D38C43-1620-4BEE-978C-83ED504F2C06}" srcOrd="2" destOrd="0" parTransId="{BA60D8B0-3534-436B-86C5-64AEE826B16A}" sibTransId="{AC78BD59-D2DA-4ABE-AEA1-021D443E2650}"/>
    <dgm:cxn modelId="{D8B70E05-4F10-4399-A8A0-D41B351C133F}" type="presParOf" srcId="{CB0CA2F6-7251-4A6E-ACE7-EBE1A6F9836E}" destId="{3BD9F4F8-7888-4132-97A3-F7E5C038D2D8}" srcOrd="0" destOrd="0" presId="urn:microsoft.com/office/officeart/2018/2/layout/IconVerticalSolidList"/>
    <dgm:cxn modelId="{1548A1F8-B79D-4424-9B2B-5F402C38C00A}" type="presParOf" srcId="{3BD9F4F8-7888-4132-97A3-F7E5C038D2D8}" destId="{6950FBD6-78B9-4974-BEA7-FDADD4F8E746}" srcOrd="0" destOrd="0" presId="urn:microsoft.com/office/officeart/2018/2/layout/IconVerticalSolidList"/>
    <dgm:cxn modelId="{D5FEE9BF-33C4-4B90-B996-801B56F0059D}" type="presParOf" srcId="{3BD9F4F8-7888-4132-97A3-F7E5C038D2D8}" destId="{0C0DF804-5C95-444F-9205-4DED75C30AF0}" srcOrd="1" destOrd="0" presId="urn:microsoft.com/office/officeart/2018/2/layout/IconVerticalSolidList"/>
    <dgm:cxn modelId="{E45DE574-FFA5-44B0-B22B-86C41D2E3E86}" type="presParOf" srcId="{3BD9F4F8-7888-4132-97A3-F7E5C038D2D8}" destId="{BAFF0633-39FD-45DD-B376-DF97C5D48249}" srcOrd="2" destOrd="0" presId="urn:microsoft.com/office/officeart/2018/2/layout/IconVerticalSolidList"/>
    <dgm:cxn modelId="{922FFF03-F272-4A6B-8A96-91342E4E38D4}" type="presParOf" srcId="{3BD9F4F8-7888-4132-97A3-F7E5C038D2D8}" destId="{15AE6E95-2B70-41B3-8B7F-70525E3F1F66}" srcOrd="3" destOrd="0" presId="urn:microsoft.com/office/officeart/2018/2/layout/IconVerticalSolidList"/>
    <dgm:cxn modelId="{37C3E4D2-E94C-4E48-8432-9B18D1DB9C45}" type="presParOf" srcId="{CB0CA2F6-7251-4A6E-ACE7-EBE1A6F9836E}" destId="{CEA329DF-FFF0-466C-A75A-D91553C8986B}" srcOrd="1" destOrd="0" presId="urn:microsoft.com/office/officeart/2018/2/layout/IconVerticalSolidList"/>
    <dgm:cxn modelId="{3639F725-A0CF-47BC-BFF6-3B1D2969384F}" type="presParOf" srcId="{CB0CA2F6-7251-4A6E-ACE7-EBE1A6F9836E}" destId="{7C265193-F8A0-4C51-B7E0-53A6B1DDA6FD}" srcOrd="2" destOrd="0" presId="urn:microsoft.com/office/officeart/2018/2/layout/IconVerticalSolidList"/>
    <dgm:cxn modelId="{9E4B6E93-594C-4A85-8E68-4C006C6F871E}" type="presParOf" srcId="{7C265193-F8A0-4C51-B7E0-53A6B1DDA6FD}" destId="{209F58EA-1CAB-48F4-917F-81D5CED1613D}" srcOrd="0" destOrd="0" presId="urn:microsoft.com/office/officeart/2018/2/layout/IconVerticalSolidList"/>
    <dgm:cxn modelId="{C294371B-F26F-46EC-B27C-BC7BAF3047AF}" type="presParOf" srcId="{7C265193-F8A0-4C51-B7E0-53A6B1DDA6FD}" destId="{AE33C064-C313-4067-85A0-55171F1B38C4}" srcOrd="1" destOrd="0" presId="urn:microsoft.com/office/officeart/2018/2/layout/IconVerticalSolidList"/>
    <dgm:cxn modelId="{04D736A1-5EE0-46D3-A3A9-067743FDC6F2}" type="presParOf" srcId="{7C265193-F8A0-4C51-B7E0-53A6B1DDA6FD}" destId="{AAAA6C76-3536-4693-8923-884D8A7AC39A}" srcOrd="2" destOrd="0" presId="urn:microsoft.com/office/officeart/2018/2/layout/IconVerticalSolidList"/>
    <dgm:cxn modelId="{BD4F2E73-FC14-4C95-B68E-4A8165E3E3D9}" type="presParOf" srcId="{7C265193-F8A0-4C51-B7E0-53A6B1DDA6FD}" destId="{C0020E3B-A481-4A53-9B6F-52F943497432}" srcOrd="3" destOrd="0" presId="urn:microsoft.com/office/officeart/2018/2/layout/IconVerticalSolidList"/>
    <dgm:cxn modelId="{E94F5958-78E9-4C17-9F9F-4D0D986E2A42}" type="presParOf" srcId="{CB0CA2F6-7251-4A6E-ACE7-EBE1A6F9836E}" destId="{196FC3E4-349B-4945-9335-0644714B0C4D}" srcOrd="3" destOrd="0" presId="urn:microsoft.com/office/officeart/2018/2/layout/IconVerticalSolidList"/>
    <dgm:cxn modelId="{C2933376-C73C-4A44-B313-DDE3F4646A7A}" type="presParOf" srcId="{CB0CA2F6-7251-4A6E-ACE7-EBE1A6F9836E}" destId="{8BA8CC15-CDDF-4F49-922B-96A61AD87E7F}" srcOrd="4" destOrd="0" presId="urn:microsoft.com/office/officeart/2018/2/layout/IconVerticalSolidList"/>
    <dgm:cxn modelId="{6DF91E8F-276E-4C64-9E14-B6AB9B609C94}" type="presParOf" srcId="{8BA8CC15-CDDF-4F49-922B-96A61AD87E7F}" destId="{28C757EA-458C-4BA7-9A2C-9F2B2F115007}" srcOrd="0" destOrd="0" presId="urn:microsoft.com/office/officeart/2018/2/layout/IconVerticalSolidList"/>
    <dgm:cxn modelId="{BAD34CD5-9FF8-4BFA-9D8C-B25665292117}" type="presParOf" srcId="{8BA8CC15-CDDF-4F49-922B-96A61AD87E7F}" destId="{16CD1A9C-7080-4B61-8E4B-1899D2D6F5E7}" srcOrd="1" destOrd="0" presId="urn:microsoft.com/office/officeart/2018/2/layout/IconVerticalSolidList"/>
    <dgm:cxn modelId="{C780B8D4-341B-45A1-A15C-1F08F038E9FB}" type="presParOf" srcId="{8BA8CC15-CDDF-4F49-922B-96A61AD87E7F}" destId="{0898D81B-8CF4-44FD-8503-21C552AE3187}" srcOrd="2" destOrd="0" presId="urn:microsoft.com/office/officeart/2018/2/layout/IconVerticalSolidList"/>
    <dgm:cxn modelId="{6B26C448-99A4-4E43-A5CC-878542EBB61E}" type="presParOf" srcId="{8BA8CC15-CDDF-4F49-922B-96A61AD87E7F}" destId="{937D5911-4ECB-4D84-9207-38C7AA77C7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49859-8B7D-4715-A86B-6E613E1F44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B9A36B-5EDE-4F0F-8D9B-CEECC7535125}">
      <dgm:prSet/>
      <dgm:spPr/>
      <dgm:t>
        <a:bodyPr/>
        <a:lstStyle/>
        <a:p>
          <a:r>
            <a:rPr lang="en-IN"/>
            <a:t>in 2012 twitter releases bower, a package manager for javascript packages</a:t>
          </a:r>
          <a:endParaRPr lang="en-US"/>
        </a:p>
      </dgm:t>
    </dgm:pt>
    <dgm:pt modelId="{6A345906-8D39-42C4-A088-7CAE7AEB2273}" type="parTrans" cxnId="{347345A5-FF10-49B5-9452-699971A15F59}">
      <dgm:prSet/>
      <dgm:spPr/>
      <dgm:t>
        <a:bodyPr/>
        <a:lstStyle/>
        <a:p>
          <a:endParaRPr lang="en-US"/>
        </a:p>
      </dgm:t>
    </dgm:pt>
    <dgm:pt modelId="{2902C743-9016-45DC-8AA9-3A76604B8F59}" type="sibTrans" cxnId="{347345A5-FF10-49B5-9452-699971A15F59}">
      <dgm:prSet/>
      <dgm:spPr/>
      <dgm:t>
        <a:bodyPr/>
        <a:lstStyle/>
        <a:p>
          <a:endParaRPr lang="en-US"/>
        </a:p>
      </dgm:t>
    </dgm:pt>
    <dgm:pt modelId="{6DF4D0FE-3BEF-4A6A-AF2D-D6EB533B193C}">
      <dgm:prSet/>
      <dgm:spPr/>
      <dgm:t>
        <a:bodyPr/>
        <a:lstStyle/>
        <a:p>
          <a:r>
            <a:rPr lang="en-IN"/>
            <a:t>in 2014 npm is released</a:t>
          </a:r>
          <a:endParaRPr lang="en-US"/>
        </a:p>
      </dgm:t>
    </dgm:pt>
    <dgm:pt modelId="{5337715E-6EC4-40F9-BFD7-1DAAA3B2ECFE}" type="parTrans" cxnId="{AF1EAB29-4A0F-46D8-A5F4-662F387EC2C4}">
      <dgm:prSet/>
      <dgm:spPr/>
      <dgm:t>
        <a:bodyPr/>
        <a:lstStyle/>
        <a:p>
          <a:endParaRPr lang="en-US"/>
        </a:p>
      </dgm:t>
    </dgm:pt>
    <dgm:pt modelId="{F933C760-5981-4256-A08E-DA47EB82FA68}" type="sibTrans" cxnId="{AF1EAB29-4A0F-46D8-A5F4-662F387EC2C4}">
      <dgm:prSet/>
      <dgm:spPr/>
      <dgm:t>
        <a:bodyPr/>
        <a:lstStyle/>
        <a:p>
          <a:endParaRPr lang="en-US"/>
        </a:p>
      </dgm:t>
    </dgm:pt>
    <dgm:pt modelId="{BE33E314-B032-4F6D-808E-846EF9248641}" type="pres">
      <dgm:prSet presAssocID="{1EF49859-8B7D-4715-A86B-6E613E1F447D}" presName="root" presStyleCnt="0">
        <dgm:presLayoutVars>
          <dgm:dir/>
          <dgm:resizeHandles val="exact"/>
        </dgm:presLayoutVars>
      </dgm:prSet>
      <dgm:spPr/>
    </dgm:pt>
    <dgm:pt modelId="{59AFC406-CFE9-434F-8338-41D05138D934}" type="pres">
      <dgm:prSet presAssocID="{83B9A36B-5EDE-4F0F-8D9B-CEECC7535125}" presName="compNode" presStyleCnt="0"/>
      <dgm:spPr/>
    </dgm:pt>
    <dgm:pt modelId="{01FF8E32-53C6-4598-892F-E624EAE1FE48}" type="pres">
      <dgm:prSet presAssocID="{83B9A36B-5EDE-4F0F-8D9B-CEECC7535125}" presName="bgRect" presStyleLbl="bgShp" presStyleIdx="0" presStyleCnt="2"/>
      <dgm:spPr/>
    </dgm:pt>
    <dgm:pt modelId="{BF59E44F-A2B7-4830-BAD8-5DFC151A90A8}" type="pres">
      <dgm:prSet presAssocID="{83B9A36B-5EDE-4F0F-8D9B-CEECC75351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DF611B-8F07-4B52-B7DA-713F957CF167}" type="pres">
      <dgm:prSet presAssocID="{83B9A36B-5EDE-4F0F-8D9B-CEECC7535125}" presName="spaceRect" presStyleCnt="0"/>
      <dgm:spPr/>
    </dgm:pt>
    <dgm:pt modelId="{9D066177-5BBB-489A-8E9E-C964E1B6487C}" type="pres">
      <dgm:prSet presAssocID="{83B9A36B-5EDE-4F0F-8D9B-CEECC7535125}" presName="parTx" presStyleLbl="revTx" presStyleIdx="0" presStyleCnt="2">
        <dgm:presLayoutVars>
          <dgm:chMax val="0"/>
          <dgm:chPref val="0"/>
        </dgm:presLayoutVars>
      </dgm:prSet>
      <dgm:spPr/>
    </dgm:pt>
    <dgm:pt modelId="{30EE9957-5B2B-4EC7-9A0D-2864DB07C456}" type="pres">
      <dgm:prSet presAssocID="{2902C743-9016-45DC-8AA9-3A76604B8F59}" presName="sibTrans" presStyleCnt="0"/>
      <dgm:spPr/>
    </dgm:pt>
    <dgm:pt modelId="{020E84BA-B6AB-4AF6-965F-DACBA21D2597}" type="pres">
      <dgm:prSet presAssocID="{6DF4D0FE-3BEF-4A6A-AF2D-D6EB533B193C}" presName="compNode" presStyleCnt="0"/>
      <dgm:spPr/>
    </dgm:pt>
    <dgm:pt modelId="{C619D9FE-3851-458E-8D5D-D287C0D8FE07}" type="pres">
      <dgm:prSet presAssocID="{6DF4D0FE-3BEF-4A6A-AF2D-D6EB533B193C}" presName="bgRect" presStyleLbl="bgShp" presStyleIdx="1" presStyleCnt="2"/>
      <dgm:spPr/>
    </dgm:pt>
    <dgm:pt modelId="{48E06EF7-C71D-472E-BD52-580568F860E2}" type="pres">
      <dgm:prSet presAssocID="{6DF4D0FE-3BEF-4A6A-AF2D-D6EB533B19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F08DC9-4652-4299-A4C6-78100B818F27}" type="pres">
      <dgm:prSet presAssocID="{6DF4D0FE-3BEF-4A6A-AF2D-D6EB533B193C}" presName="spaceRect" presStyleCnt="0"/>
      <dgm:spPr/>
    </dgm:pt>
    <dgm:pt modelId="{A03D8286-0BA5-4955-AE99-BD188DD964A5}" type="pres">
      <dgm:prSet presAssocID="{6DF4D0FE-3BEF-4A6A-AF2D-D6EB533B19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F1EAB29-4A0F-46D8-A5F4-662F387EC2C4}" srcId="{1EF49859-8B7D-4715-A86B-6E613E1F447D}" destId="{6DF4D0FE-3BEF-4A6A-AF2D-D6EB533B193C}" srcOrd="1" destOrd="0" parTransId="{5337715E-6EC4-40F9-BFD7-1DAAA3B2ECFE}" sibTransId="{F933C760-5981-4256-A08E-DA47EB82FA68}"/>
    <dgm:cxn modelId="{4B0A6143-1596-4F4E-9FAF-6C747E9124DC}" type="presOf" srcId="{83B9A36B-5EDE-4F0F-8D9B-CEECC7535125}" destId="{9D066177-5BBB-489A-8E9E-C964E1B6487C}" srcOrd="0" destOrd="0" presId="urn:microsoft.com/office/officeart/2018/2/layout/IconVerticalSolidList"/>
    <dgm:cxn modelId="{B5304A53-ED81-4BD6-AADE-56130D736872}" type="presOf" srcId="{1EF49859-8B7D-4715-A86B-6E613E1F447D}" destId="{BE33E314-B032-4F6D-808E-846EF9248641}" srcOrd="0" destOrd="0" presId="urn:microsoft.com/office/officeart/2018/2/layout/IconVerticalSolidList"/>
    <dgm:cxn modelId="{DE36807E-D957-4D1C-89F8-531CBD61BD2B}" type="presOf" srcId="{6DF4D0FE-3BEF-4A6A-AF2D-D6EB533B193C}" destId="{A03D8286-0BA5-4955-AE99-BD188DD964A5}" srcOrd="0" destOrd="0" presId="urn:microsoft.com/office/officeart/2018/2/layout/IconVerticalSolidList"/>
    <dgm:cxn modelId="{347345A5-FF10-49B5-9452-699971A15F59}" srcId="{1EF49859-8B7D-4715-A86B-6E613E1F447D}" destId="{83B9A36B-5EDE-4F0F-8D9B-CEECC7535125}" srcOrd="0" destOrd="0" parTransId="{6A345906-8D39-42C4-A088-7CAE7AEB2273}" sibTransId="{2902C743-9016-45DC-8AA9-3A76604B8F59}"/>
    <dgm:cxn modelId="{118DC67D-5062-47E9-8092-D392D972294B}" type="presParOf" srcId="{BE33E314-B032-4F6D-808E-846EF9248641}" destId="{59AFC406-CFE9-434F-8338-41D05138D934}" srcOrd="0" destOrd="0" presId="urn:microsoft.com/office/officeart/2018/2/layout/IconVerticalSolidList"/>
    <dgm:cxn modelId="{91A06AD2-2E56-4A64-91AB-510B0E14CB99}" type="presParOf" srcId="{59AFC406-CFE9-434F-8338-41D05138D934}" destId="{01FF8E32-53C6-4598-892F-E624EAE1FE48}" srcOrd="0" destOrd="0" presId="urn:microsoft.com/office/officeart/2018/2/layout/IconVerticalSolidList"/>
    <dgm:cxn modelId="{6EE76C68-DE4C-49CA-85E8-0F4B8021E78B}" type="presParOf" srcId="{59AFC406-CFE9-434F-8338-41D05138D934}" destId="{BF59E44F-A2B7-4830-BAD8-5DFC151A90A8}" srcOrd="1" destOrd="0" presId="urn:microsoft.com/office/officeart/2018/2/layout/IconVerticalSolidList"/>
    <dgm:cxn modelId="{5D5B4E32-9D7D-44CB-BEB7-723ADF869C0D}" type="presParOf" srcId="{59AFC406-CFE9-434F-8338-41D05138D934}" destId="{1EDF611B-8F07-4B52-B7DA-713F957CF167}" srcOrd="2" destOrd="0" presId="urn:microsoft.com/office/officeart/2018/2/layout/IconVerticalSolidList"/>
    <dgm:cxn modelId="{115A7B6C-86C7-46AB-A937-6DB742F4FA6B}" type="presParOf" srcId="{59AFC406-CFE9-434F-8338-41D05138D934}" destId="{9D066177-5BBB-489A-8E9E-C964E1B6487C}" srcOrd="3" destOrd="0" presId="urn:microsoft.com/office/officeart/2018/2/layout/IconVerticalSolidList"/>
    <dgm:cxn modelId="{BF5C8CB5-871B-436A-B5F8-DC4EE46DA077}" type="presParOf" srcId="{BE33E314-B032-4F6D-808E-846EF9248641}" destId="{30EE9957-5B2B-4EC7-9A0D-2864DB07C456}" srcOrd="1" destOrd="0" presId="urn:microsoft.com/office/officeart/2018/2/layout/IconVerticalSolidList"/>
    <dgm:cxn modelId="{7E4CF745-D455-4D42-8408-CD67D1EFB39B}" type="presParOf" srcId="{BE33E314-B032-4F6D-808E-846EF9248641}" destId="{020E84BA-B6AB-4AF6-965F-DACBA21D2597}" srcOrd="2" destOrd="0" presId="urn:microsoft.com/office/officeart/2018/2/layout/IconVerticalSolidList"/>
    <dgm:cxn modelId="{0EB9E57A-8963-4806-B326-7E393FE091CF}" type="presParOf" srcId="{020E84BA-B6AB-4AF6-965F-DACBA21D2597}" destId="{C619D9FE-3851-458E-8D5D-D287C0D8FE07}" srcOrd="0" destOrd="0" presId="urn:microsoft.com/office/officeart/2018/2/layout/IconVerticalSolidList"/>
    <dgm:cxn modelId="{65668365-68E0-412B-9F97-49DE5925231D}" type="presParOf" srcId="{020E84BA-B6AB-4AF6-965F-DACBA21D2597}" destId="{48E06EF7-C71D-472E-BD52-580568F860E2}" srcOrd="1" destOrd="0" presId="urn:microsoft.com/office/officeart/2018/2/layout/IconVerticalSolidList"/>
    <dgm:cxn modelId="{F59D35D7-A17B-46F8-BD02-3A241ED031E7}" type="presParOf" srcId="{020E84BA-B6AB-4AF6-965F-DACBA21D2597}" destId="{26F08DC9-4652-4299-A4C6-78100B818F27}" srcOrd="2" destOrd="0" presId="urn:microsoft.com/office/officeart/2018/2/layout/IconVerticalSolidList"/>
    <dgm:cxn modelId="{FB4F9FA9-8301-4754-9B4E-C4E1DA5A8F6B}" type="presParOf" srcId="{020E84BA-B6AB-4AF6-965F-DACBA21D2597}" destId="{A03D8286-0BA5-4955-AE99-BD188DD964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38A44-CC3F-48D8-BEEE-B090F514D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020CFB-255E-4698-98EA-06B6DF5301C7}">
      <dgm:prSet/>
      <dgm:spPr/>
      <dgm:t>
        <a:bodyPr/>
        <a:lstStyle/>
        <a:p>
          <a:r>
            <a:rPr lang="en-IN"/>
            <a:t>2010 angularjs was released by google, now angular js project is evolved to angular only with latest version of angular 9 as stable version</a:t>
          </a:r>
          <a:endParaRPr lang="en-US"/>
        </a:p>
      </dgm:t>
    </dgm:pt>
    <dgm:pt modelId="{B44946A5-5167-4F76-887D-DE4BF585CB76}" type="parTrans" cxnId="{6608411C-4C1B-472D-873B-379F9F3A4FCD}">
      <dgm:prSet/>
      <dgm:spPr/>
      <dgm:t>
        <a:bodyPr/>
        <a:lstStyle/>
        <a:p>
          <a:endParaRPr lang="en-US"/>
        </a:p>
      </dgm:t>
    </dgm:pt>
    <dgm:pt modelId="{A413040A-64C5-4556-94CD-D0F05C3643AB}" type="sibTrans" cxnId="{6608411C-4C1B-472D-873B-379F9F3A4FCD}">
      <dgm:prSet/>
      <dgm:spPr/>
      <dgm:t>
        <a:bodyPr/>
        <a:lstStyle/>
        <a:p>
          <a:endParaRPr lang="en-US"/>
        </a:p>
      </dgm:t>
    </dgm:pt>
    <dgm:pt modelId="{421BA4A1-DDDD-4F1A-80FF-A6164AEA642C}">
      <dgm:prSet/>
      <dgm:spPr/>
      <dgm:t>
        <a:bodyPr/>
        <a:lstStyle/>
        <a:p>
          <a:r>
            <a:rPr lang="en-IN"/>
            <a:t>In 2013 a game changer library called React was introduced in US JS conference created by Jordan Walke ( a software engineer at facebook )</a:t>
          </a:r>
          <a:br>
            <a:rPr lang="en-IN"/>
          </a:br>
          <a:endParaRPr lang="en-US"/>
        </a:p>
      </dgm:t>
    </dgm:pt>
    <dgm:pt modelId="{DEC3B8DD-7C0D-4411-9702-F50A35ED491C}" type="parTrans" cxnId="{7B5BA34A-F0B8-48E5-88A8-C8A3B5DB2DD6}">
      <dgm:prSet/>
      <dgm:spPr/>
      <dgm:t>
        <a:bodyPr/>
        <a:lstStyle/>
        <a:p>
          <a:endParaRPr lang="en-US"/>
        </a:p>
      </dgm:t>
    </dgm:pt>
    <dgm:pt modelId="{25467595-5CF2-4AC9-AEC7-0843CEE28B72}" type="sibTrans" cxnId="{7B5BA34A-F0B8-48E5-88A8-C8A3B5DB2DD6}">
      <dgm:prSet/>
      <dgm:spPr/>
      <dgm:t>
        <a:bodyPr/>
        <a:lstStyle/>
        <a:p>
          <a:endParaRPr lang="en-US"/>
        </a:p>
      </dgm:t>
    </dgm:pt>
    <dgm:pt modelId="{7C8B205B-685A-4841-8210-30672718C86F}">
      <dgm:prSet/>
      <dgm:spPr/>
      <dgm:t>
        <a:bodyPr/>
        <a:lstStyle/>
        <a:p>
          <a:r>
            <a:rPr lang="en-IN"/>
            <a:t>In 2014, vuejs came to solve problems of react and angular, created by Evan You</a:t>
          </a:r>
          <a:endParaRPr lang="en-US"/>
        </a:p>
      </dgm:t>
    </dgm:pt>
    <dgm:pt modelId="{8FC381F7-73D5-4B04-9FD7-ECCFF73DB547}" type="parTrans" cxnId="{A91B0302-575B-47C8-A225-721572BBFB9C}">
      <dgm:prSet/>
      <dgm:spPr/>
      <dgm:t>
        <a:bodyPr/>
        <a:lstStyle/>
        <a:p>
          <a:endParaRPr lang="en-US"/>
        </a:p>
      </dgm:t>
    </dgm:pt>
    <dgm:pt modelId="{A67FF453-C449-4BE3-8BF2-C8949E031C8B}" type="sibTrans" cxnId="{A91B0302-575B-47C8-A225-721572BBFB9C}">
      <dgm:prSet/>
      <dgm:spPr/>
      <dgm:t>
        <a:bodyPr/>
        <a:lstStyle/>
        <a:p>
          <a:endParaRPr lang="en-US"/>
        </a:p>
      </dgm:t>
    </dgm:pt>
    <dgm:pt modelId="{377672E5-2F7A-4EEE-8ABC-94BF587ED449}" type="pres">
      <dgm:prSet presAssocID="{FF938A44-CC3F-48D8-BEEE-B090F514DF5E}" presName="root" presStyleCnt="0">
        <dgm:presLayoutVars>
          <dgm:dir/>
          <dgm:resizeHandles val="exact"/>
        </dgm:presLayoutVars>
      </dgm:prSet>
      <dgm:spPr/>
    </dgm:pt>
    <dgm:pt modelId="{77508787-489D-49CA-ACF7-8F0909305B85}" type="pres">
      <dgm:prSet presAssocID="{89020CFB-255E-4698-98EA-06B6DF5301C7}" presName="compNode" presStyleCnt="0"/>
      <dgm:spPr/>
    </dgm:pt>
    <dgm:pt modelId="{A4355CA8-42C0-4E93-BA95-1ED5DE292DE5}" type="pres">
      <dgm:prSet presAssocID="{89020CFB-255E-4698-98EA-06B6DF5301C7}" presName="bgRect" presStyleLbl="bgShp" presStyleIdx="0" presStyleCnt="3"/>
      <dgm:spPr/>
    </dgm:pt>
    <dgm:pt modelId="{3E12EB53-C24F-44E7-A13D-C149149810DE}" type="pres">
      <dgm:prSet presAssocID="{89020CFB-255E-4698-98EA-06B6DF5301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76B2324-80DF-4A89-A37C-8270D4B3D312}" type="pres">
      <dgm:prSet presAssocID="{89020CFB-255E-4698-98EA-06B6DF5301C7}" presName="spaceRect" presStyleCnt="0"/>
      <dgm:spPr/>
    </dgm:pt>
    <dgm:pt modelId="{1069E663-0265-4F49-9D03-349193083C8D}" type="pres">
      <dgm:prSet presAssocID="{89020CFB-255E-4698-98EA-06B6DF5301C7}" presName="parTx" presStyleLbl="revTx" presStyleIdx="0" presStyleCnt="3">
        <dgm:presLayoutVars>
          <dgm:chMax val="0"/>
          <dgm:chPref val="0"/>
        </dgm:presLayoutVars>
      </dgm:prSet>
      <dgm:spPr/>
    </dgm:pt>
    <dgm:pt modelId="{55AE5623-72E6-4B9B-8303-91B71847AC9B}" type="pres">
      <dgm:prSet presAssocID="{A413040A-64C5-4556-94CD-D0F05C3643AB}" presName="sibTrans" presStyleCnt="0"/>
      <dgm:spPr/>
    </dgm:pt>
    <dgm:pt modelId="{0E280BDD-E674-4CD8-A09A-C529FB7B86C3}" type="pres">
      <dgm:prSet presAssocID="{421BA4A1-DDDD-4F1A-80FF-A6164AEA642C}" presName="compNode" presStyleCnt="0"/>
      <dgm:spPr/>
    </dgm:pt>
    <dgm:pt modelId="{365AF322-34B3-4C93-9B0D-5942225EF290}" type="pres">
      <dgm:prSet presAssocID="{421BA4A1-DDDD-4F1A-80FF-A6164AEA642C}" presName="bgRect" presStyleLbl="bgShp" presStyleIdx="1" presStyleCnt="3"/>
      <dgm:spPr/>
    </dgm:pt>
    <dgm:pt modelId="{DADDC5FB-E542-4B17-BC5D-DAABF3802A08}" type="pres">
      <dgm:prSet presAssocID="{421BA4A1-DDDD-4F1A-80FF-A6164AEA64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F15D5D-DE76-4A12-BCD2-D3B3EF328A31}" type="pres">
      <dgm:prSet presAssocID="{421BA4A1-DDDD-4F1A-80FF-A6164AEA642C}" presName="spaceRect" presStyleCnt="0"/>
      <dgm:spPr/>
    </dgm:pt>
    <dgm:pt modelId="{E50DA7CB-2868-47F6-9E50-ECB21A82DAF7}" type="pres">
      <dgm:prSet presAssocID="{421BA4A1-DDDD-4F1A-80FF-A6164AEA642C}" presName="parTx" presStyleLbl="revTx" presStyleIdx="1" presStyleCnt="3">
        <dgm:presLayoutVars>
          <dgm:chMax val="0"/>
          <dgm:chPref val="0"/>
        </dgm:presLayoutVars>
      </dgm:prSet>
      <dgm:spPr/>
    </dgm:pt>
    <dgm:pt modelId="{9C1704B6-8AE5-4444-82E2-D63606467ED6}" type="pres">
      <dgm:prSet presAssocID="{25467595-5CF2-4AC9-AEC7-0843CEE28B72}" presName="sibTrans" presStyleCnt="0"/>
      <dgm:spPr/>
    </dgm:pt>
    <dgm:pt modelId="{8EBB20D6-80B8-419E-9C3A-4F91FD3E8F93}" type="pres">
      <dgm:prSet presAssocID="{7C8B205B-685A-4841-8210-30672718C86F}" presName="compNode" presStyleCnt="0"/>
      <dgm:spPr/>
    </dgm:pt>
    <dgm:pt modelId="{6F983499-4CED-46A7-9685-0BFC1ACEE2C0}" type="pres">
      <dgm:prSet presAssocID="{7C8B205B-685A-4841-8210-30672718C86F}" presName="bgRect" presStyleLbl="bgShp" presStyleIdx="2" presStyleCnt="3"/>
      <dgm:spPr/>
    </dgm:pt>
    <dgm:pt modelId="{D960A624-0066-4BE7-B015-0A7B35F469B8}" type="pres">
      <dgm:prSet presAssocID="{7C8B205B-685A-4841-8210-30672718C8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E282578-A6B4-438F-B644-EC7EAD85C76B}" type="pres">
      <dgm:prSet presAssocID="{7C8B205B-685A-4841-8210-30672718C86F}" presName="spaceRect" presStyleCnt="0"/>
      <dgm:spPr/>
    </dgm:pt>
    <dgm:pt modelId="{9BFCB16F-FAC7-4325-BA34-ADE286F5BE28}" type="pres">
      <dgm:prSet presAssocID="{7C8B205B-685A-4841-8210-30672718C8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B0302-575B-47C8-A225-721572BBFB9C}" srcId="{FF938A44-CC3F-48D8-BEEE-B090F514DF5E}" destId="{7C8B205B-685A-4841-8210-30672718C86F}" srcOrd="2" destOrd="0" parTransId="{8FC381F7-73D5-4B04-9FD7-ECCFF73DB547}" sibTransId="{A67FF453-C449-4BE3-8BF2-C8949E031C8B}"/>
    <dgm:cxn modelId="{6608411C-4C1B-472D-873B-379F9F3A4FCD}" srcId="{FF938A44-CC3F-48D8-BEEE-B090F514DF5E}" destId="{89020CFB-255E-4698-98EA-06B6DF5301C7}" srcOrd="0" destOrd="0" parTransId="{B44946A5-5167-4F76-887D-DE4BF585CB76}" sibTransId="{A413040A-64C5-4556-94CD-D0F05C3643AB}"/>
    <dgm:cxn modelId="{05FA3C26-52E4-4B8E-9672-8DCE43BE486F}" type="presOf" srcId="{FF938A44-CC3F-48D8-BEEE-B090F514DF5E}" destId="{377672E5-2F7A-4EEE-8ABC-94BF587ED449}" srcOrd="0" destOrd="0" presId="urn:microsoft.com/office/officeart/2018/2/layout/IconVerticalSolidList"/>
    <dgm:cxn modelId="{EF668C46-4294-4838-AD65-486BCB520EC1}" type="presOf" srcId="{7C8B205B-685A-4841-8210-30672718C86F}" destId="{9BFCB16F-FAC7-4325-BA34-ADE286F5BE28}" srcOrd="0" destOrd="0" presId="urn:microsoft.com/office/officeart/2018/2/layout/IconVerticalSolidList"/>
    <dgm:cxn modelId="{7B5BA34A-F0B8-48E5-88A8-C8A3B5DB2DD6}" srcId="{FF938A44-CC3F-48D8-BEEE-B090F514DF5E}" destId="{421BA4A1-DDDD-4F1A-80FF-A6164AEA642C}" srcOrd="1" destOrd="0" parTransId="{DEC3B8DD-7C0D-4411-9702-F50A35ED491C}" sibTransId="{25467595-5CF2-4AC9-AEC7-0843CEE28B72}"/>
    <dgm:cxn modelId="{C1CB12AC-8757-40B2-B1DD-EDCEB38C1600}" type="presOf" srcId="{421BA4A1-DDDD-4F1A-80FF-A6164AEA642C}" destId="{E50DA7CB-2868-47F6-9E50-ECB21A82DAF7}" srcOrd="0" destOrd="0" presId="urn:microsoft.com/office/officeart/2018/2/layout/IconVerticalSolidList"/>
    <dgm:cxn modelId="{31584FD5-72CE-445A-808A-3CF4C1624215}" type="presOf" srcId="{89020CFB-255E-4698-98EA-06B6DF5301C7}" destId="{1069E663-0265-4F49-9D03-349193083C8D}" srcOrd="0" destOrd="0" presId="urn:microsoft.com/office/officeart/2018/2/layout/IconVerticalSolidList"/>
    <dgm:cxn modelId="{B89E2C7A-063E-4141-9871-2CE168E9D115}" type="presParOf" srcId="{377672E5-2F7A-4EEE-8ABC-94BF587ED449}" destId="{77508787-489D-49CA-ACF7-8F0909305B85}" srcOrd="0" destOrd="0" presId="urn:microsoft.com/office/officeart/2018/2/layout/IconVerticalSolidList"/>
    <dgm:cxn modelId="{E4F65D2D-1FBC-481A-A79E-166EB085C062}" type="presParOf" srcId="{77508787-489D-49CA-ACF7-8F0909305B85}" destId="{A4355CA8-42C0-4E93-BA95-1ED5DE292DE5}" srcOrd="0" destOrd="0" presId="urn:microsoft.com/office/officeart/2018/2/layout/IconVerticalSolidList"/>
    <dgm:cxn modelId="{13ABA3C9-3628-4BE9-B3A4-2C7DF03A640B}" type="presParOf" srcId="{77508787-489D-49CA-ACF7-8F0909305B85}" destId="{3E12EB53-C24F-44E7-A13D-C149149810DE}" srcOrd="1" destOrd="0" presId="urn:microsoft.com/office/officeart/2018/2/layout/IconVerticalSolidList"/>
    <dgm:cxn modelId="{9B2CAA97-3D0E-4C5F-A922-E230B21D7494}" type="presParOf" srcId="{77508787-489D-49CA-ACF7-8F0909305B85}" destId="{676B2324-80DF-4A89-A37C-8270D4B3D312}" srcOrd="2" destOrd="0" presId="urn:microsoft.com/office/officeart/2018/2/layout/IconVerticalSolidList"/>
    <dgm:cxn modelId="{6DB4637F-1B2D-4DD8-AC08-9F9DBFB34EA0}" type="presParOf" srcId="{77508787-489D-49CA-ACF7-8F0909305B85}" destId="{1069E663-0265-4F49-9D03-349193083C8D}" srcOrd="3" destOrd="0" presId="urn:microsoft.com/office/officeart/2018/2/layout/IconVerticalSolidList"/>
    <dgm:cxn modelId="{1B4CB4A0-6D77-40F2-820F-8B4A450DCB6D}" type="presParOf" srcId="{377672E5-2F7A-4EEE-8ABC-94BF587ED449}" destId="{55AE5623-72E6-4B9B-8303-91B71847AC9B}" srcOrd="1" destOrd="0" presId="urn:microsoft.com/office/officeart/2018/2/layout/IconVerticalSolidList"/>
    <dgm:cxn modelId="{B56601D1-56C7-4176-8835-312362DCF7C1}" type="presParOf" srcId="{377672E5-2F7A-4EEE-8ABC-94BF587ED449}" destId="{0E280BDD-E674-4CD8-A09A-C529FB7B86C3}" srcOrd="2" destOrd="0" presId="urn:microsoft.com/office/officeart/2018/2/layout/IconVerticalSolidList"/>
    <dgm:cxn modelId="{A8184D54-C71D-4A5C-9DC6-D419C4687D55}" type="presParOf" srcId="{0E280BDD-E674-4CD8-A09A-C529FB7B86C3}" destId="{365AF322-34B3-4C93-9B0D-5942225EF290}" srcOrd="0" destOrd="0" presId="urn:microsoft.com/office/officeart/2018/2/layout/IconVerticalSolidList"/>
    <dgm:cxn modelId="{BFCC8A6D-6E23-418B-B4A1-993E7820F845}" type="presParOf" srcId="{0E280BDD-E674-4CD8-A09A-C529FB7B86C3}" destId="{DADDC5FB-E542-4B17-BC5D-DAABF3802A08}" srcOrd="1" destOrd="0" presId="urn:microsoft.com/office/officeart/2018/2/layout/IconVerticalSolidList"/>
    <dgm:cxn modelId="{772B5024-7C75-4A90-8424-A66834BC5434}" type="presParOf" srcId="{0E280BDD-E674-4CD8-A09A-C529FB7B86C3}" destId="{7DF15D5D-DE76-4A12-BCD2-D3B3EF328A31}" srcOrd="2" destOrd="0" presId="urn:microsoft.com/office/officeart/2018/2/layout/IconVerticalSolidList"/>
    <dgm:cxn modelId="{9442CBBF-D034-4C96-BBED-E1872E8A481D}" type="presParOf" srcId="{0E280BDD-E674-4CD8-A09A-C529FB7B86C3}" destId="{E50DA7CB-2868-47F6-9E50-ECB21A82DAF7}" srcOrd="3" destOrd="0" presId="urn:microsoft.com/office/officeart/2018/2/layout/IconVerticalSolidList"/>
    <dgm:cxn modelId="{1252C426-BE13-4988-9CF9-3A08F9A56F25}" type="presParOf" srcId="{377672E5-2F7A-4EEE-8ABC-94BF587ED449}" destId="{9C1704B6-8AE5-4444-82E2-D63606467ED6}" srcOrd="3" destOrd="0" presId="urn:microsoft.com/office/officeart/2018/2/layout/IconVerticalSolidList"/>
    <dgm:cxn modelId="{463B6E01-3707-4155-9C8A-3772D064A937}" type="presParOf" srcId="{377672E5-2F7A-4EEE-8ABC-94BF587ED449}" destId="{8EBB20D6-80B8-419E-9C3A-4F91FD3E8F93}" srcOrd="4" destOrd="0" presId="urn:microsoft.com/office/officeart/2018/2/layout/IconVerticalSolidList"/>
    <dgm:cxn modelId="{8AC7168B-B821-44E8-B4F9-9C845B52875B}" type="presParOf" srcId="{8EBB20D6-80B8-419E-9C3A-4F91FD3E8F93}" destId="{6F983499-4CED-46A7-9685-0BFC1ACEE2C0}" srcOrd="0" destOrd="0" presId="urn:microsoft.com/office/officeart/2018/2/layout/IconVerticalSolidList"/>
    <dgm:cxn modelId="{280A3FDE-3CE0-498A-93CD-CA217F9756C6}" type="presParOf" srcId="{8EBB20D6-80B8-419E-9C3A-4F91FD3E8F93}" destId="{D960A624-0066-4BE7-B015-0A7B35F469B8}" srcOrd="1" destOrd="0" presId="urn:microsoft.com/office/officeart/2018/2/layout/IconVerticalSolidList"/>
    <dgm:cxn modelId="{4EF398BD-954E-4DF4-BE34-05919BEC62F8}" type="presParOf" srcId="{8EBB20D6-80B8-419E-9C3A-4F91FD3E8F93}" destId="{4E282578-A6B4-438F-B644-EC7EAD85C76B}" srcOrd="2" destOrd="0" presId="urn:microsoft.com/office/officeart/2018/2/layout/IconVerticalSolidList"/>
    <dgm:cxn modelId="{2AC960C8-46BB-48DC-87BD-7D2B75B8015B}" type="presParOf" srcId="{8EBB20D6-80B8-419E-9C3A-4F91FD3E8F93}" destId="{9BFCB16F-FAC7-4325-BA34-ADE286F5B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E3772-6940-45BC-8777-B483488E869B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6F378-D72A-467B-9E53-83D32A3860E5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A65F-D709-4B37-9697-A09FD72906EE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Initially design to make website interactive</a:t>
          </a:r>
        </a:p>
      </dsp:txBody>
      <dsp:txXfrm>
        <a:off x="1106961" y="4499"/>
        <a:ext cx="5266852" cy="958408"/>
      </dsp:txXfrm>
    </dsp:sp>
    <dsp:sp modelId="{3CD315B5-78F6-4295-877B-B4095DBA4329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ACE69-E904-4E03-9FAC-8DFFDC83D2D8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069C8-66A4-4850-8CFD-C3A644A3991E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only works in browser</a:t>
          </a:r>
        </a:p>
      </dsp:txBody>
      <dsp:txXfrm>
        <a:off x="1106961" y="1202510"/>
        <a:ext cx="5266852" cy="958408"/>
      </dsp:txXfrm>
    </dsp:sp>
    <dsp:sp modelId="{74ABA7F6-1F7E-4D12-A07C-3CEED6E58DEA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52E4E-B417-4A4E-BAAB-DC9E95757C13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3A079-28D6-4828-8400-94EC1F6D459E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Netscape created first web browser and employed Brendan Eich</a:t>
          </a:r>
          <a:endParaRPr lang="en-US" sz="1900" kern="1200"/>
        </a:p>
      </dsp:txBody>
      <dsp:txXfrm>
        <a:off x="1106961" y="2400520"/>
        <a:ext cx="5266852" cy="958408"/>
      </dsp:txXfrm>
    </dsp:sp>
    <dsp:sp modelId="{43523715-420F-4A75-B9DA-519353C6EEEE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7B1AE-397B-41B7-8D28-BC5B7B6273C4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B2317-B1A3-4FCA-9CBC-D8B0B3DABD02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Netscape want to create a language for browser and task given to Brendan Eich ( co founder of mozilla project )</a:t>
          </a:r>
          <a:endParaRPr lang="en-US" sz="1900" kern="1200"/>
        </a:p>
      </dsp:txBody>
      <dsp:txXfrm>
        <a:off x="1106961" y="3598531"/>
        <a:ext cx="5266852" cy="958408"/>
      </dsp:txXfrm>
    </dsp:sp>
    <dsp:sp modelId="{110DAE29-1432-40BA-805A-5E6778EAE936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404DA-1AF8-41F4-9CEB-7A4927DE6DE6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4BAF-0676-4F18-B94F-903BD718B3FC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Initially javascript named Mocha -&gt; LiveScript -&gt; JavaScript</a:t>
          </a:r>
          <a:endParaRPr lang="en-US" sz="1900" kern="1200"/>
        </a:p>
      </dsp:txBody>
      <dsp:txXfrm>
        <a:off x="1106961" y="4796541"/>
        <a:ext cx="5266852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2474A-B627-42BC-B2C2-BB4F22D67779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2B09B-A623-4C4F-8DB5-755FF4E1C8F5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C0597-800A-4E17-9563-6CDCAB91B731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Now ECMAScript a organisation which is responsible for developing javascript specifications (ECMA is European Computer Manufacturer's Association )</a:t>
          </a:r>
          <a:endParaRPr lang="en-US" sz="1800" kern="1200"/>
        </a:p>
      </dsp:txBody>
      <dsp:txXfrm>
        <a:off x="1399293" y="2390"/>
        <a:ext cx="4974520" cy="1211509"/>
      </dsp:txXfrm>
    </dsp:sp>
    <dsp:sp modelId="{4B93016C-D215-407D-95E4-357539AA1DF6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77261-154B-4738-B335-B82EB4C9A2B0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45EB7-565B-4985-BA48-2359D643EC84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issue with javascript is browser compatibility</a:t>
          </a:r>
          <a:endParaRPr lang="en-US" sz="1800" kern="1200"/>
        </a:p>
      </dsp:txBody>
      <dsp:txXfrm>
        <a:off x="1399293" y="1516777"/>
        <a:ext cx="4974520" cy="1211509"/>
      </dsp:txXfrm>
    </dsp:sp>
    <dsp:sp modelId="{7B191FBF-3FD3-4C5C-BC1F-C52F679242C5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7CA4-92C4-4281-915C-7C720127C25D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44176-79F2-4E01-B0FC-9C79AFB76188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every browser is build with different engine, like Chrome is build with v8 engine, firefox with SpiderMonkey, safari with JavascriptCore, Chakra with Edge</a:t>
          </a:r>
          <a:endParaRPr lang="en-US" sz="1800" kern="1200"/>
        </a:p>
      </dsp:txBody>
      <dsp:txXfrm>
        <a:off x="1399293" y="3031163"/>
        <a:ext cx="4974520" cy="1211509"/>
      </dsp:txXfrm>
    </dsp:sp>
    <dsp:sp modelId="{C4AB2E33-76CA-4DDA-B858-28C71F80F464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50A17-A9DD-4130-A4E6-AC59BAF15535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9DCC4-3EEA-4E2E-9D49-52D26D5D6679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every engine execute js code differently</a:t>
          </a:r>
          <a:endParaRPr lang="en-US" sz="1800" kern="1200"/>
        </a:p>
      </dsp:txBody>
      <dsp:txXfrm>
        <a:off x="1399293" y="4545550"/>
        <a:ext cx="4974520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FBD6-78B9-4974-BEA7-FDADD4F8E746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DF804-5C95-444F-9205-4DED75C30AF0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6E95-2B70-41B3-8B7F-70525E3F1F66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 wrapper around various functions or tasks</a:t>
          </a:r>
          <a:endParaRPr lang="en-US" sz="2500" kern="1200"/>
        </a:p>
      </dsp:txBody>
      <dsp:txXfrm>
        <a:off x="1900154" y="703"/>
        <a:ext cx="4473659" cy="1645155"/>
      </dsp:txXfrm>
    </dsp:sp>
    <dsp:sp modelId="{209F58EA-1CAB-48F4-917F-81D5CED1613D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3C064-C313-4067-85A0-55171F1B38C4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20E3B-A481-4A53-9B6F-52F943497432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First succesfull library was jquery, full wrapper of every js syntax in 2006</a:t>
          </a:r>
          <a:endParaRPr lang="en-US" sz="2500" kern="1200"/>
        </a:p>
      </dsp:txBody>
      <dsp:txXfrm>
        <a:off x="1900154" y="2057147"/>
        <a:ext cx="4473659" cy="1645155"/>
      </dsp:txXfrm>
    </dsp:sp>
    <dsp:sp modelId="{28C757EA-458C-4BA7-9A2C-9F2B2F115007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D1A9C-7080-4B61-8E4B-1899D2D6F5E7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911-4ECB-4D84-9207-38C7AA77C744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with jquery, developers doesn’t have to think about browser compatibility</a:t>
          </a:r>
          <a:endParaRPr lang="en-US" sz="2500" kern="1200"/>
        </a:p>
      </dsp:txBody>
      <dsp:txXfrm>
        <a:off x="1900154" y="4113591"/>
        <a:ext cx="4473659" cy="1645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F8E32-53C6-4598-892F-E624EAE1FE48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E44F-A2B7-4830-BAD8-5DFC151A90A8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6177-5BBB-489A-8E9E-C964E1B6487C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 2012 twitter releases bower, a package manager for javascript packages</a:t>
          </a:r>
          <a:endParaRPr lang="en-US" sz="2500" kern="1200"/>
        </a:p>
      </dsp:txBody>
      <dsp:txXfrm>
        <a:off x="1995649" y="935910"/>
        <a:ext cx="4378164" cy="1727835"/>
      </dsp:txXfrm>
    </dsp:sp>
    <dsp:sp modelId="{C619D9FE-3851-458E-8D5D-D287C0D8FE07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06EF7-C71D-472E-BD52-580568F860E2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D8286-0BA5-4955-AE99-BD188DD964A5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 2014 npm is released</a:t>
          </a:r>
          <a:endParaRPr lang="en-US" sz="2500" kern="1200"/>
        </a:p>
      </dsp:txBody>
      <dsp:txXfrm>
        <a:off x="1995649" y="3095704"/>
        <a:ext cx="4378164" cy="1727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55CA8-42C0-4E93-BA95-1ED5DE292DE5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2EB53-C24F-44E7-A13D-C149149810DE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9E663-0265-4F49-9D03-349193083C8D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2010 angularjs was released by google, now angular js project is evolved to angular only with latest version of angular 9 as stable version</a:t>
          </a:r>
          <a:endParaRPr lang="en-US" sz="1900" kern="1200"/>
        </a:p>
      </dsp:txBody>
      <dsp:txXfrm>
        <a:off x="1900154" y="703"/>
        <a:ext cx="4473659" cy="1645155"/>
      </dsp:txXfrm>
    </dsp:sp>
    <dsp:sp modelId="{365AF322-34B3-4C93-9B0D-5942225EF290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DC5FB-E542-4B17-BC5D-DAABF3802A08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DA7CB-2868-47F6-9E50-ECB21A82DAF7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 2013 a game changer library called React was introduced in US JS conference created by Jordan Walke ( a software engineer at facebook )</a:t>
          </a:r>
          <a:br>
            <a:rPr lang="en-IN" sz="1900" kern="1200"/>
          </a:br>
          <a:endParaRPr lang="en-US" sz="1900" kern="1200"/>
        </a:p>
      </dsp:txBody>
      <dsp:txXfrm>
        <a:off x="1900154" y="2057147"/>
        <a:ext cx="4473659" cy="1645155"/>
      </dsp:txXfrm>
    </dsp:sp>
    <dsp:sp modelId="{6F983499-4CED-46A7-9685-0BFC1ACEE2C0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A624-0066-4BE7-B015-0A7B35F469B8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CB16F-FAC7-4325-BA34-ADE286F5BE28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 2014, vuejs came to solve problems of react and angular, created by Evan You</a:t>
          </a:r>
          <a:endParaRPr lang="en-US" sz="1900" kern="1200"/>
        </a:p>
      </dsp:txBody>
      <dsp:txXfrm>
        <a:off x="1900154" y="4113591"/>
        <a:ext cx="4473659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24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4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9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F67BD90-B49E-4BBC-A287-566799477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7" b="1616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91948-3159-AE4E-A0C8-8A3810D2C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40" y="549274"/>
            <a:ext cx="6672897" cy="3580765"/>
          </a:xfrm>
        </p:spPr>
        <p:txBody>
          <a:bodyPr anchor="b">
            <a:normAutofit/>
          </a:bodyPr>
          <a:lstStyle/>
          <a:p>
            <a:r>
              <a:rPr lang="en-US" sz="12000" dirty="0" err="1"/>
              <a:t>Reactjs</a:t>
            </a:r>
            <a:endParaRPr lang="en-US" sz="1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7F96-5056-F84B-BEF4-F7697735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IN" sz="6400"/>
              <a:t>Javascript</a:t>
            </a:r>
            <a:endParaRPr lang="en-US" sz="6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4E54D-F177-4E59-B54A-19FD03DE7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08631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3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7F96-5056-F84B-BEF4-F7697735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Javascript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28DBAD-B6BB-4671-B683-88EE1D57A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37336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7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8EA6B-BF61-A34E-9BB2-817C4DFB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43199-4598-4D8E-9605-8A0037B49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086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6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5540-8142-F541-94F8-CC8B880F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Package Manager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C5260-18F3-49A3-B848-9ADA06CF7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3434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24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6542B-06E2-6B48-8D76-1C8BD29C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IN" sz="3000"/>
              <a:t>JS framework/LIbrary</a:t>
            </a:r>
            <a:endParaRPr lang="en-US" sz="3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2A6F0-E33B-4CC5-A3E3-002AFE600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4015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7800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2E8"/>
      </a:lt2>
      <a:accent1>
        <a:srgbClr val="A4A51D"/>
      </a:accent1>
      <a:accent2>
        <a:srgbClr val="D58717"/>
      </a:accent2>
      <a:accent3>
        <a:srgbClr val="E74A29"/>
      </a:accent3>
      <a:accent4>
        <a:srgbClr val="D51745"/>
      </a:accent4>
      <a:accent5>
        <a:srgbClr val="E729A6"/>
      </a:accent5>
      <a:accent6>
        <a:srgbClr val="C617D5"/>
      </a:accent6>
      <a:hlink>
        <a:srgbClr val="C24A86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Reactjs</vt:lpstr>
      <vt:lpstr>Javascript</vt:lpstr>
      <vt:lpstr>Javascript</vt:lpstr>
      <vt:lpstr>Library</vt:lpstr>
      <vt:lpstr>Package Manager</vt:lpstr>
      <vt:lpstr>JS framework/LIbrary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Sarthak Shri</dc:creator>
  <cp:lastModifiedBy>Sarthak Shri</cp:lastModifiedBy>
  <cp:revision>2</cp:revision>
  <dcterms:created xsi:type="dcterms:W3CDTF">2020-06-15T03:48:53Z</dcterms:created>
  <dcterms:modified xsi:type="dcterms:W3CDTF">2020-06-15T03:50:21Z</dcterms:modified>
</cp:coreProperties>
</file>