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15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44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66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85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015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402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601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883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62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63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90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3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10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83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58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14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CC14F3-FAF0-43C2-A0E8-58D334E0692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4E4B37-816F-4D2B-B72B-43ACECD1F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01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2AF82-4DC3-47EE-B2E6-158C5A629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テストタイトルですよ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A4D63B9-4140-42DA-A9E2-A8E286CAB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844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Century Gothic</vt:lpstr>
      <vt:lpstr>Wingdings 3</vt:lpstr>
      <vt:lpstr>イオン ボードルーム</vt:lpstr>
      <vt:lpstr>テストタイトルですよ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テストタイトルですよ</dc:title>
  <dc:creator>伊倉純一</dc:creator>
  <cp:lastModifiedBy>伊倉純一</cp:lastModifiedBy>
  <cp:revision>1</cp:revision>
  <dcterms:created xsi:type="dcterms:W3CDTF">2018-01-20T13:13:01Z</dcterms:created>
  <dcterms:modified xsi:type="dcterms:W3CDTF">2018-01-20T13:13:33Z</dcterms:modified>
</cp:coreProperties>
</file>