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15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44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665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85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015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402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601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883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62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63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90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3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1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10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83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58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14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01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2AF82-4DC3-47EE-B2E6-158C5A629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テストタイトルですよ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A4D63B9-4140-42DA-A9E2-A8E286CAB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サブタイトルですよ</a:t>
            </a:r>
          </a:p>
        </p:txBody>
      </p:sp>
    </p:spTree>
    <p:extLst>
      <p:ext uri="{BB962C8B-B14F-4D97-AF65-F5344CB8AC3E}">
        <p14:creationId xmlns:p14="http://schemas.microsoft.com/office/powerpoint/2010/main" val="1839844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Century Gothic</vt:lpstr>
      <vt:lpstr>Wingdings 3</vt:lpstr>
      <vt:lpstr>イオン ボードルーム</vt:lpstr>
      <vt:lpstr>テストタイトルですよ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テストタイトルですよ</dc:title>
  <dc:creator>伊倉純一</dc:creator>
  <cp:lastModifiedBy>伊倉純一</cp:lastModifiedBy>
  <cp:revision>2</cp:revision>
  <dcterms:created xsi:type="dcterms:W3CDTF">2018-01-20T13:13:01Z</dcterms:created>
  <dcterms:modified xsi:type="dcterms:W3CDTF">2018-01-20T13:22:57Z</dcterms:modified>
</cp:coreProperties>
</file>