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9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309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94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70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890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45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062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6077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EFAC04-27CA-498E-8382-096C1C3F4B09}" type="datetimeFigureOut">
              <a:rPr lang="fr-MA" smtClean="0"/>
              <a:t>10/12/2019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smtClean="0"/>
              <a:t>Photoshop</a:t>
            </a:r>
            <a:br>
              <a:rPr lang="fr-MA" dirty="0" smtClean="0"/>
            </a:br>
            <a:r>
              <a:rPr lang="fr-MA" sz="3200" dirty="0" smtClean="0"/>
              <a:t>Création de UI </a:t>
            </a:r>
            <a:r>
              <a:rPr lang="fr-MA" sz="3200" dirty="0" err="1" smtClean="0"/>
              <a:t>Elements</a:t>
            </a:r>
            <a:endParaRPr lang="fr-M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smtClean="0"/>
              <a:t>Pour Webdesigner</a:t>
            </a:r>
          </a:p>
          <a:p>
            <a:r>
              <a:rPr lang="fr-MA" sz="1600" dirty="0" smtClean="0"/>
              <a:t>Classe #1  - Youcode</a:t>
            </a:r>
            <a:endParaRPr lang="fr-MA" sz="1600" dirty="0"/>
          </a:p>
        </p:txBody>
      </p:sp>
    </p:spTree>
    <p:extLst>
      <p:ext uri="{BB962C8B-B14F-4D97-AF65-F5344CB8AC3E}">
        <p14:creationId xmlns:p14="http://schemas.microsoft.com/office/powerpoint/2010/main" val="37097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Sommaire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Navbar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Button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Contact </a:t>
            </a:r>
            <a:r>
              <a:rPr lang="fr-MA" dirty="0" err="1" smtClean="0"/>
              <a:t>form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Slider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Progress bar</a:t>
            </a:r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Atelier</a:t>
            </a:r>
          </a:p>
        </p:txBody>
      </p:sp>
    </p:spTree>
    <p:extLst>
      <p:ext uri="{BB962C8B-B14F-4D97-AF65-F5344CB8AC3E}">
        <p14:creationId xmlns:p14="http://schemas.microsoft.com/office/powerpoint/2010/main" val="26039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Navbar</a:t>
            </a:r>
            <a:endParaRPr lang="fr-MA" dirty="0"/>
          </a:p>
        </p:txBody>
      </p:sp>
      <p:sp>
        <p:nvSpPr>
          <p:cNvPr id="6" name="ZoneTexte 5"/>
          <p:cNvSpPr txBox="1"/>
          <p:nvPr/>
        </p:nvSpPr>
        <p:spPr>
          <a:xfrm>
            <a:off x="1383890" y="2487561"/>
            <a:ext cx="9360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simple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</a:t>
            </a:r>
            <a:r>
              <a:rPr lang="fr-MA" sz="2400" dirty="0" err="1" smtClean="0"/>
              <a:t>dérgradé</a:t>
            </a: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incorporé</a:t>
            </a:r>
            <a:endParaRPr lang="fr-MA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2954215"/>
            <a:ext cx="6828299" cy="5707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4066457"/>
            <a:ext cx="6826528" cy="5350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5270091"/>
            <a:ext cx="6814712" cy="5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Button</a:t>
            </a:r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1" y="2282126"/>
            <a:ext cx="3589492" cy="37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smtClean="0"/>
              <a:t>Contact </a:t>
            </a:r>
            <a:r>
              <a:rPr lang="fr-MA" dirty="0" err="1" smtClean="0"/>
              <a:t>form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95" y="2536723"/>
            <a:ext cx="4499435" cy="37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Slider</a:t>
            </a:r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44" y="2217788"/>
            <a:ext cx="8975261" cy="40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/>
              <a:t>Progress </a:t>
            </a:r>
            <a:r>
              <a:rPr lang="fr-MA" dirty="0" smtClean="0"/>
              <a:t>bar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70" y="3235207"/>
            <a:ext cx="7109587" cy="16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Atelier</a:t>
            </a:r>
            <a:endParaRPr lang="fr-MA" dirty="0"/>
          </a:p>
        </p:txBody>
      </p:sp>
      <p:sp>
        <p:nvSpPr>
          <p:cNvPr id="4" name="Rectangle 3"/>
          <p:cNvSpPr/>
          <p:nvPr/>
        </p:nvSpPr>
        <p:spPr>
          <a:xfrm>
            <a:off x="7537535" y="5938373"/>
            <a:ext cx="428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 smtClean="0"/>
              <a:t>Photos disponibles dans le dossier </a:t>
            </a:r>
            <a:r>
              <a:rPr lang="fr-MA" dirty="0" smtClean="0"/>
              <a:t>Simulation</a:t>
            </a:r>
            <a:endParaRPr lang="fr-MA" dirty="0"/>
          </a:p>
        </p:txBody>
      </p:sp>
      <p:sp>
        <p:nvSpPr>
          <p:cNvPr id="3" name="ZoneTexte 2"/>
          <p:cNvSpPr txBox="1"/>
          <p:nvPr/>
        </p:nvSpPr>
        <p:spPr>
          <a:xfrm>
            <a:off x="1956619" y="2772697"/>
            <a:ext cx="8278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urgence s’est présenté dans votre entreprise. Le format PSD du UI Style Guide sur lequel on a passé une semaine a </a:t>
            </a:r>
            <a:r>
              <a:rPr lang="fr-FR" dirty="0" err="1" smtClean="0"/>
              <a:t>pofinné</a:t>
            </a:r>
            <a:r>
              <a:rPr lang="fr-FR" dirty="0" smtClean="0"/>
              <a:t> a disparu.</a:t>
            </a:r>
          </a:p>
          <a:p>
            <a:endParaRPr lang="fr-FR" dirty="0"/>
          </a:p>
          <a:p>
            <a:r>
              <a:rPr lang="fr-FR" dirty="0" smtClean="0"/>
              <a:t>Reproduisez le même UI à partir d’un format JPEG.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059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3403</TotalTime>
  <Words>74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Intégral</vt:lpstr>
      <vt:lpstr>Photoshop Création de UI Elements</vt:lpstr>
      <vt:lpstr>Sommaire</vt:lpstr>
      <vt:lpstr>Navbar</vt:lpstr>
      <vt:lpstr>Button</vt:lpstr>
      <vt:lpstr>Contact form</vt:lpstr>
      <vt:lpstr>Slider</vt:lpstr>
      <vt:lpstr>Progress bar</vt:lpstr>
      <vt:lpstr>Atelier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</dc:title>
  <dc:creator>Iliass RAIHANI</dc:creator>
  <cp:lastModifiedBy>Iliass RAIHANI</cp:lastModifiedBy>
  <cp:revision>39</cp:revision>
  <dcterms:created xsi:type="dcterms:W3CDTF">2019-12-05T10:13:22Z</dcterms:created>
  <dcterms:modified xsi:type="dcterms:W3CDTF">2019-12-10T16:55:33Z</dcterms:modified>
</cp:coreProperties>
</file>