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a:xfrm>
            <a:off x="2692397" y="5037663"/>
            <a:ext cx="5214635" cy="279400"/>
          </a:xfrm>
        </p:spPr>
        <p:txBody>
          <a:bodyPr/>
          <a:lstStyle/>
          <a:p>
            <a:endParaRPr lang="fr-MA"/>
          </a:p>
        </p:txBody>
      </p:sp>
      <p:sp>
        <p:nvSpPr>
          <p:cNvPr id="6" name="Slide Number Placeholder 5"/>
          <p:cNvSpPr>
            <a:spLocks noGrp="1"/>
          </p:cNvSpPr>
          <p:nvPr>
            <p:ph type="sldNum" sz="quarter" idx="12"/>
          </p:nvPr>
        </p:nvSpPr>
        <p:spPr>
          <a:xfrm>
            <a:off x="8956900" y="5037663"/>
            <a:ext cx="551167" cy="279400"/>
          </a:xfrm>
        </p:spPr>
        <p:txBody>
          <a:bodyPr/>
          <a:lstStyle/>
          <a:p>
            <a:fld id="{41833A40-E4BD-4742-A494-ADA1E7D22E78}" type="slidenum">
              <a:rPr lang="fr-MA" smtClean="0"/>
              <a:t>‹N°›</a:t>
            </a:fld>
            <a:endParaRPr lang="fr-M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5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8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556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90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44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7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6413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5495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06/12/2019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74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14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06/12/2019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26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1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0739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FAC04-27CA-498E-8382-096C1C3F4B09}" type="datetimeFigureOut">
              <a:rPr lang="fr-MA" smtClean="0"/>
              <a:t>06/12/2019</a:t>
            </a:fld>
            <a:endParaRPr lang="fr-M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33A40-E4BD-4742-A494-ADA1E7D22E78}" type="slidenum">
              <a:rPr lang="fr-MA" smtClean="0"/>
              <a:t>‹N°›</a:t>
            </a:fld>
            <a:endParaRPr lang="fr-MA"/>
          </a:p>
        </p:txBody>
      </p:sp>
    </p:spTree>
    <p:extLst>
      <p:ext uri="{BB962C8B-B14F-4D97-AF65-F5344CB8AC3E}">
        <p14:creationId xmlns:p14="http://schemas.microsoft.com/office/powerpoint/2010/main" val="185104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MA" sz="3200" dirty="0" smtClean="0"/>
              <a:t>Création de UI </a:t>
            </a:r>
            <a:r>
              <a:rPr lang="fr-MA" sz="3200" dirty="0" err="1" smtClean="0"/>
              <a:t>Elements</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
        <p:nvSpPr>
          <p:cNvPr id="4" name="ZoneTexte 3"/>
          <p:cNvSpPr txBox="1"/>
          <p:nvPr/>
        </p:nvSpPr>
        <p:spPr>
          <a:xfrm>
            <a:off x="5658963" y="5110832"/>
            <a:ext cx="4309641" cy="276999"/>
          </a:xfrm>
          <a:prstGeom prst="rect">
            <a:avLst/>
          </a:prstGeom>
          <a:noFill/>
        </p:spPr>
        <p:txBody>
          <a:bodyPr wrap="none" rtlCol="0">
            <a:spAutoFit/>
          </a:bodyPr>
          <a:lstStyle/>
          <a:p>
            <a:r>
              <a:rPr lang="fr-MA" sz="1200" dirty="0" smtClean="0"/>
              <a:t>Source : </a:t>
            </a:r>
            <a:r>
              <a:rPr lang="en-US" sz="1200" dirty="0" err="1" smtClean="0"/>
              <a:t>Udemy</a:t>
            </a:r>
            <a:r>
              <a:rPr lang="en-US" sz="1200" dirty="0" smtClean="0"/>
              <a:t> </a:t>
            </a:r>
            <a:r>
              <a:rPr lang="en-US" sz="1200" dirty="0"/>
              <a:t>- The Ultimate Web Designing Course in Photoshop</a:t>
            </a:r>
            <a:endParaRPr lang="fr-MA" sz="12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smtClean="0"/>
              <a:t>Mise au point d’une barre de navigation</a:t>
            </a:r>
          </a:p>
          <a:p>
            <a:pPr marL="457200" indent="-457200">
              <a:buFont typeface="+mj-lt"/>
              <a:buAutoNum type="arabicPeriod"/>
            </a:pPr>
            <a:r>
              <a:rPr lang="fr-MA" dirty="0" smtClean="0"/>
              <a:t>Création de boutons</a:t>
            </a:r>
          </a:p>
          <a:p>
            <a:pPr marL="457200" indent="-457200">
              <a:buFont typeface="+mj-lt"/>
              <a:buAutoNum type="arabicPeriod"/>
            </a:pPr>
            <a:r>
              <a:rPr lang="fr-MA" dirty="0" smtClean="0"/>
              <a:t>Contact </a:t>
            </a:r>
            <a:r>
              <a:rPr lang="fr-MA" dirty="0" err="1" smtClean="0"/>
              <a:t>form</a:t>
            </a:r>
            <a:endParaRPr lang="fr-MA" dirty="0" smtClean="0"/>
          </a:p>
          <a:p>
            <a:pPr marL="457200" indent="-457200">
              <a:buFont typeface="+mj-lt"/>
              <a:buAutoNum type="arabicPeriod"/>
            </a:pPr>
            <a:r>
              <a:rPr lang="fr-MA" dirty="0" smtClean="0"/>
              <a:t>Pricing table</a:t>
            </a:r>
          </a:p>
          <a:p>
            <a:pPr marL="457200" indent="-457200">
              <a:buFont typeface="+mj-lt"/>
              <a:buAutoNum type="arabicPeriod"/>
            </a:pPr>
            <a:r>
              <a:rPr lang="fr-MA" dirty="0" smtClean="0"/>
              <a:t>Le </a:t>
            </a:r>
            <a:r>
              <a:rPr lang="fr-MA" dirty="0" err="1" smtClean="0"/>
              <a:t>slider</a:t>
            </a:r>
            <a:endParaRPr lang="fr-MA" dirty="0" smtClean="0"/>
          </a:p>
          <a:p>
            <a:pPr marL="457200" indent="-457200">
              <a:buFont typeface="+mj-lt"/>
              <a:buAutoNum type="arabicPeriod"/>
            </a:pPr>
            <a:r>
              <a:rPr lang="fr-MA" dirty="0" smtClean="0"/>
              <a:t>Progress bar</a:t>
            </a:r>
            <a:endParaRPr lang="fr-MA" dirty="0" smtClean="0"/>
          </a:p>
          <a:p>
            <a:pPr marL="457200" indent="-457200">
              <a:buFont typeface="+mj-lt"/>
              <a:buAutoNum type="arabicPeriod"/>
            </a:pPr>
            <a:r>
              <a:rPr lang="fr-FR" dirty="0" smtClean="0"/>
              <a:t>Atelier</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sélection</a:t>
            </a:r>
            <a:endParaRPr lang="fr-MA" dirty="0"/>
          </a:p>
        </p:txBody>
      </p:sp>
      <p:pic>
        <p:nvPicPr>
          <p:cNvPr id="1026" name="Picture 2" descr="https://helpx.adobe.com/content/dam/help/images/hw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7"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035640"/>
            <a:ext cx="6096000" cy="923330"/>
          </a:xfrm>
          <a:prstGeom prst="rect">
            <a:avLst/>
          </a:prstGeom>
        </p:spPr>
        <p:txBody>
          <a:bodyPr>
            <a:spAutoFit/>
          </a:bodyPr>
          <a:lstStyle/>
          <a:p>
            <a:r>
              <a:rPr lang="fr-FR" b="1" i="1" dirty="0">
                <a:solidFill>
                  <a:srgbClr val="333333"/>
                </a:solidFill>
                <a:latin typeface="inherit"/>
              </a:rPr>
              <a:t>Les outils de sélection</a:t>
            </a:r>
            <a:r>
              <a:rPr lang="fr-FR" i="1" dirty="0">
                <a:solidFill>
                  <a:srgbClr val="333333"/>
                </a:solidFill>
                <a:latin typeface="adobe-clean"/>
              </a:rPr>
              <a:t> permettent de tracer des rectangles et des ellipses de sélection, ainsi que de sélectionner une seule rangée ou une seule colonne.</a:t>
            </a:r>
            <a:endParaRPr lang="fr-MA" dirty="0"/>
          </a:p>
        </p:txBody>
      </p:sp>
      <p:pic>
        <p:nvPicPr>
          <p:cNvPr id="1028" name="Picture 4" descr="https://helpx.adobe.com/content/dam/help/images/hwa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6" y="451111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821358"/>
            <a:ext cx="6096000" cy="646331"/>
          </a:xfrm>
          <a:prstGeom prst="rect">
            <a:avLst/>
          </a:prstGeom>
        </p:spPr>
        <p:txBody>
          <a:bodyPr>
            <a:spAutoFit/>
          </a:bodyPr>
          <a:lstStyle/>
          <a:p>
            <a:r>
              <a:rPr lang="fr-FR" b="1" i="1" dirty="0">
                <a:solidFill>
                  <a:srgbClr val="333333"/>
                </a:solidFill>
                <a:latin typeface="inherit"/>
              </a:rPr>
              <a:t>L’outil Déplacement </a:t>
            </a:r>
            <a:r>
              <a:rPr lang="fr-FR" i="1" dirty="0">
                <a:solidFill>
                  <a:srgbClr val="333333"/>
                </a:solidFill>
                <a:latin typeface="adobe-clean"/>
              </a:rPr>
              <a:t>permet de déplacer des sélections, des calques et des repères.</a:t>
            </a:r>
            <a:endParaRPr lang="fr-MA" dirty="0"/>
          </a:p>
        </p:txBody>
      </p:sp>
    </p:spTree>
    <p:extLst>
      <p:ext uri="{BB962C8B-B14F-4D97-AF65-F5344CB8AC3E}">
        <p14:creationId xmlns:p14="http://schemas.microsoft.com/office/powerpoint/2010/main" val="3033964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Atelier (Individuel)</a:t>
            </a:r>
            <a:endParaRPr lang="fr-MA" dirty="0"/>
          </a:p>
        </p:txBody>
      </p:sp>
      <p:sp>
        <p:nvSpPr>
          <p:cNvPr id="4" name="Rectangle 3"/>
          <p:cNvSpPr/>
          <p:nvPr/>
        </p:nvSpPr>
        <p:spPr>
          <a:xfrm>
            <a:off x="7537535" y="5938373"/>
            <a:ext cx="4171719" cy="369332"/>
          </a:xfrm>
          <a:prstGeom prst="rect">
            <a:avLst/>
          </a:prstGeom>
        </p:spPr>
        <p:txBody>
          <a:bodyPr wrap="none">
            <a:spAutoFit/>
          </a:bodyPr>
          <a:lstStyle/>
          <a:p>
            <a:r>
              <a:rPr lang="fr-MA" dirty="0" smtClean="0"/>
              <a:t>Photos disponibles dans le dossier Exercice</a:t>
            </a:r>
            <a:endParaRPr lang="fr-MA" dirty="0"/>
          </a:p>
        </p:txBody>
      </p:sp>
      <p:sp>
        <p:nvSpPr>
          <p:cNvPr id="3" name="ZoneTexte 2"/>
          <p:cNvSpPr txBox="1"/>
          <p:nvPr/>
        </p:nvSpPr>
        <p:spPr>
          <a:xfrm>
            <a:off x="1956619" y="2772697"/>
            <a:ext cx="8278762" cy="2585323"/>
          </a:xfrm>
          <a:prstGeom prst="rect">
            <a:avLst/>
          </a:prstGeom>
          <a:noFill/>
        </p:spPr>
        <p:txBody>
          <a:bodyPr wrap="square" rtlCol="0">
            <a:spAutoFit/>
          </a:bodyPr>
          <a:lstStyle/>
          <a:p>
            <a:r>
              <a:rPr lang="fr-FR" dirty="0" smtClean="0"/>
              <a:t>Un couple du  nom de Jonathan et Mélanie viennent de passer leurs vacances aux Maldives, mais souhaitent cacher cela au père de Jonathan car il serait très mécontent de voir son fils dépenser excessivement l’argent qu’il lui a légué.</a:t>
            </a:r>
          </a:p>
          <a:p>
            <a:endParaRPr lang="fr-FR" dirty="0"/>
          </a:p>
          <a:p>
            <a:r>
              <a:rPr lang="fr-FR" dirty="0" smtClean="0"/>
              <a:t>Aidez Jonathan a pouvoir envoyer une de ses photos de vacances à son père, sans que ce dernier s’aperçoit qu’il est aux îles Maldives.</a:t>
            </a:r>
          </a:p>
          <a:p>
            <a:endParaRPr lang="fr-FR" dirty="0"/>
          </a:p>
          <a:p>
            <a:r>
              <a:rPr lang="fr-FR" dirty="0" smtClean="0"/>
              <a:t>N.B: Il semblerait que Jonathan nous a envoyé deux photos, une pour le découpage et l’autre ou il veut qu’on l’incruste avec sa conjointe Mélanie.</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1147</TotalTime>
  <Words>153</Words>
  <Application>Microsoft Office PowerPoint</Application>
  <PresentationFormat>Grand écran</PresentationFormat>
  <Paragraphs>22</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adobe-clean</vt:lpstr>
      <vt:lpstr>Arial</vt:lpstr>
      <vt:lpstr>Garamond</vt:lpstr>
      <vt:lpstr>inherit</vt:lpstr>
      <vt:lpstr>Organique</vt:lpstr>
      <vt:lpstr>Photoshop Création de UI Elements</vt:lpstr>
      <vt:lpstr>Sommaire</vt:lpstr>
      <vt:lpstr>Outils de sélection</vt:lpstr>
      <vt:lpstr>Atelier (Individuel)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22</cp:revision>
  <dcterms:created xsi:type="dcterms:W3CDTF">2019-12-05T10:13:22Z</dcterms:created>
  <dcterms:modified xsi:type="dcterms:W3CDTF">2019-12-06T13:29:44Z</dcterms:modified>
</cp:coreProperties>
</file>