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81" r:id="rId4"/>
    <p:sldId id="279" r:id="rId5"/>
    <p:sldId id="282" r:id="rId6"/>
    <p:sldId id="283" r:id="rId7"/>
    <p:sldId id="284" r:id="rId8"/>
    <p:sldId id="285" r:id="rId9"/>
    <p:sldId id="286" r:id="rId10"/>
    <p:sldId id="288" r:id="rId11"/>
    <p:sldId id="287" r:id="rId12"/>
    <p:sldId id="274" r:id="rId13"/>
    <p:sldId id="280"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9" d="100"/>
          <a:sy n="39" d="100"/>
        </p:scale>
        <p:origin x="872"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19EFAC04-27CA-498E-8382-096C1C3F4B09}" type="datetimeFigureOut">
              <a:rPr lang="fr-MA" smtClean="0"/>
              <a:t>11/12/2019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363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11/12/2019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53095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smtClean="0"/>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11/12/2019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38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11/12/2019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386946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smtClean="0"/>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11/12/2019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68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EFAC04-27CA-498E-8382-096C1C3F4B09}" type="datetimeFigureOut">
              <a:rPr lang="fr-MA" smtClean="0"/>
              <a:t>11/12/2019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1367087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smtClean="0"/>
              <a:t>Modifier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EFAC04-27CA-498E-8382-096C1C3F4B09}" type="datetimeFigureOut">
              <a:rPr lang="fr-MA" smtClean="0"/>
              <a:t>11/12/2019</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298908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EFAC04-27CA-498E-8382-096C1C3F4B09}" type="datetimeFigureOut">
              <a:rPr lang="fr-MA" smtClean="0"/>
              <a:t>11/12/2019</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111455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FAC04-27CA-498E-8382-096C1C3F4B09}" type="datetimeFigureOut">
              <a:rPr lang="fr-MA" smtClean="0"/>
              <a:t>11/12/2019</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2806232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smtClean="0"/>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11/12/2019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56077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11/12/2019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33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9EFAC04-27CA-498E-8382-096C1C3F4B09}" type="datetimeFigureOut">
              <a:rPr lang="fr-MA" smtClean="0"/>
              <a:t>11/12/2019</a:t>
            </a:fld>
            <a:endParaRPr lang="fr-M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fr-M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1833A40-E4BD-4742-A494-ADA1E7D22E78}" type="slidenum">
              <a:rPr lang="fr-MA" smtClean="0"/>
              <a:t>‹N°›</a:t>
            </a:fld>
            <a:endParaRPr lang="fr-M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34778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MA" dirty="0" smtClean="0"/>
              <a:t>Photoshop</a:t>
            </a:r>
            <a:br>
              <a:rPr lang="fr-MA" dirty="0" smtClean="0"/>
            </a:br>
            <a:r>
              <a:rPr lang="fr-FR" sz="3200" dirty="0"/>
              <a:t>Avoir une base d’images HQR</a:t>
            </a:r>
            <a:endParaRPr lang="fr-MA" dirty="0"/>
          </a:p>
        </p:txBody>
      </p:sp>
      <p:sp>
        <p:nvSpPr>
          <p:cNvPr id="3" name="Sous-titre 2"/>
          <p:cNvSpPr>
            <a:spLocks noGrp="1"/>
          </p:cNvSpPr>
          <p:nvPr>
            <p:ph type="subTitle" idx="1"/>
          </p:nvPr>
        </p:nvSpPr>
        <p:spPr/>
        <p:txBody>
          <a:bodyPr/>
          <a:lstStyle/>
          <a:p>
            <a:r>
              <a:rPr lang="fr-MA" dirty="0" smtClean="0"/>
              <a:t>Pour Webdesigner</a:t>
            </a:r>
          </a:p>
          <a:p>
            <a:r>
              <a:rPr lang="fr-MA" sz="1600" dirty="0" smtClean="0"/>
              <a:t>Classe #1  - Youcode</a:t>
            </a:r>
            <a:endParaRPr lang="fr-MA" sz="1600" dirty="0"/>
          </a:p>
        </p:txBody>
      </p:sp>
    </p:spTree>
    <p:extLst>
      <p:ext uri="{BB962C8B-B14F-4D97-AF65-F5344CB8AC3E}">
        <p14:creationId xmlns:p14="http://schemas.microsoft.com/office/powerpoint/2010/main" val="3709712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err="1" smtClean="0"/>
              <a:t>FONTs</a:t>
            </a:r>
            <a:endParaRPr lang="fr-MA"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908" y="1726855"/>
            <a:ext cx="4456511" cy="4918874"/>
          </a:xfrm>
          <a:prstGeom prst="rect">
            <a:avLst/>
          </a:prstGeom>
        </p:spPr>
      </p:pic>
    </p:spTree>
    <p:extLst>
      <p:ext uri="{BB962C8B-B14F-4D97-AF65-F5344CB8AC3E}">
        <p14:creationId xmlns:p14="http://schemas.microsoft.com/office/powerpoint/2010/main" val="1687915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a:t>Web Design </a:t>
            </a:r>
            <a:r>
              <a:rPr lang="fr-MA" dirty="0" smtClean="0"/>
              <a:t>Inspiration</a:t>
            </a:r>
            <a:endParaRPr lang="fr-MA"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842" y="1716748"/>
            <a:ext cx="7760643" cy="4865481"/>
          </a:xfrm>
          <a:prstGeom prst="rect">
            <a:avLst/>
          </a:prstGeom>
        </p:spPr>
      </p:pic>
    </p:spTree>
    <p:extLst>
      <p:ext uri="{BB962C8B-B14F-4D97-AF65-F5344CB8AC3E}">
        <p14:creationId xmlns:p14="http://schemas.microsoft.com/office/powerpoint/2010/main" val="656239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93598" y="3377401"/>
            <a:ext cx="9720072" cy="1499616"/>
          </a:xfrm>
        </p:spPr>
        <p:txBody>
          <a:bodyPr>
            <a:normAutofit fontScale="90000"/>
          </a:bodyPr>
          <a:lstStyle/>
          <a:p>
            <a:r>
              <a:rPr lang="fr-FR" sz="41400" dirty="0" smtClean="0"/>
              <a:t>Merci</a:t>
            </a:r>
            <a:endParaRPr lang="fr-MA" dirty="0"/>
          </a:p>
        </p:txBody>
      </p:sp>
    </p:spTree>
    <p:extLst>
      <p:ext uri="{BB962C8B-B14F-4D97-AF65-F5344CB8AC3E}">
        <p14:creationId xmlns:p14="http://schemas.microsoft.com/office/powerpoint/2010/main" val="605908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dirty="0" smtClean="0"/>
              <a:t>Simulation Surprise</a:t>
            </a:r>
            <a:endParaRPr lang="fr-MA" dirty="0"/>
          </a:p>
        </p:txBody>
      </p:sp>
      <p:sp>
        <p:nvSpPr>
          <p:cNvPr id="4" name="Rectangle 3"/>
          <p:cNvSpPr/>
          <p:nvPr/>
        </p:nvSpPr>
        <p:spPr>
          <a:xfrm>
            <a:off x="7769186" y="6488668"/>
            <a:ext cx="4422814" cy="369332"/>
          </a:xfrm>
          <a:prstGeom prst="rect">
            <a:avLst/>
          </a:prstGeom>
        </p:spPr>
        <p:txBody>
          <a:bodyPr wrap="none">
            <a:spAutoFit/>
          </a:bodyPr>
          <a:lstStyle/>
          <a:p>
            <a:r>
              <a:rPr lang="fr-MA" dirty="0" smtClean="0"/>
              <a:t>Matière disponibles dans le dossier Simulation</a:t>
            </a:r>
            <a:endParaRPr lang="fr-MA" dirty="0"/>
          </a:p>
        </p:txBody>
      </p:sp>
      <p:sp>
        <p:nvSpPr>
          <p:cNvPr id="5" name="ZoneTexte 4"/>
          <p:cNvSpPr txBox="1"/>
          <p:nvPr/>
        </p:nvSpPr>
        <p:spPr>
          <a:xfrm>
            <a:off x="1485900" y="2775857"/>
            <a:ext cx="9258300" cy="2585323"/>
          </a:xfrm>
          <a:prstGeom prst="rect">
            <a:avLst/>
          </a:prstGeom>
          <a:noFill/>
        </p:spPr>
        <p:txBody>
          <a:bodyPr wrap="square" rtlCol="0">
            <a:spAutoFit/>
          </a:bodyPr>
          <a:lstStyle/>
          <a:p>
            <a:r>
              <a:rPr lang="fr-MA" dirty="0" smtClean="0"/>
              <a:t>Oups! Nous venons de recevoir un appel de Jonathan, ayant aimé le travail que vous avez effectué lors de sa demande concernant son père, revient vers vous pour vous faire une proposition d’affiche urgente pour sa boite de télécommunication.</a:t>
            </a:r>
          </a:p>
          <a:p>
            <a:endParaRPr lang="fr-MA" dirty="0"/>
          </a:p>
          <a:p>
            <a:r>
              <a:rPr lang="fr-MA" dirty="0" smtClean="0"/>
              <a:t>Dans cette affiche Jonathan souhaite que vous présentiez son </a:t>
            </a:r>
            <a:r>
              <a:rPr lang="fr-MA" b="1" dirty="0" smtClean="0"/>
              <a:t>tout nouveau </a:t>
            </a:r>
            <a:r>
              <a:rPr lang="fr-MA" dirty="0" smtClean="0"/>
              <a:t>produit téléphonique, le téléphone </a:t>
            </a:r>
            <a:r>
              <a:rPr lang="fr-MA" b="1" dirty="0" smtClean="0"/>
              <a:t>futuriste</a:t>
            </a:r>
            <a:r>
              <a:rPr lang="fr-MA" dirty="0" smtClean="0"/>
              <a:t> </a:t>
            </a:r>
            <a:r>
              <a:rPr lang="fr-MA" b="1" dirty="0" smtClean="0"/>
              <a:t>ZX-007</a:t>
            </a:r>
            <a:r>
              <a:rPr lang="fr-MA" dirty="0" smtClean="0"/>
              <a:t> connut pour être </a:t>
            </a:r>
            <a:r>
              <a:rPr lang="fr-MA" b="1" dirty="0" smtClean="0"/>
              <a:t>incassable</a:t>
            </a:r>
            <a:r>
              <a:rPr lang="fr-MA" dirty="0" smtClean="0"/>
              <a:t> et </a:t>
            </a:r>
            <a:r>
              <a:rPr lang="fr-MA" b="1" dirty="0" smtClean="0"/>
              <a:t>performent</a:t>
            </a:r>
            <a:r>
              <a:rPr lang="fr-MA" dirty="0" smtClean="0"/>
              <a:t>.</a:t>
            </a:r>
          </a:p>
          <a:p>
            <a:endParaRPr lang="fr-MA" dirty="0"/>
          </a:p>
          <a:p>
            <a:r>
              <a:rPr lang="fr-MA" dirty="0" smtClean="0"/>
              <a:t>Jonathan nous a envoyé quelques informations supplémentaires concernant son téléphone ainsi que ses caractéristiques pour créer l’affiche.</a:t>
            </a:r>
          </a:p>
        </p:txBody>
      </p:sp>
    </p:spTree>
    <p:extLst>
      <p:ext uri="{BB962C8B-B14F-4D97-AF65-F5344CB8AC3E}">
        <p14:creationId xmlns:p14="http://schemas.microsoft.com/office/powerpoint/2010/main" val="3363413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t>Sommaire</a:t>
            </a:r>
            <a:endParaRPr lang="fr-MA" dirty="0"/>
          </a:p>
        </p:txBody>
      </p:sp>
      <p:sp>
        <p:nvSpPr>
          <p:cNvPr id="3" name="Espace réservé du contenu 2"/>
          <p:cNvSpPr>
            <a:spLocks noGrp="1"/>
          </p:cNvSpPr>
          <p:nvPr>
            <p:ph idx="1"/>
          </p:nvPr>
        </p:nvSpPr>
        <p:spPr/>
        <p:txBody>
          <a:bodyPr>
            <a:normAutofit fontScale="92500" lnSpcReduction="20000"/>
          </a:bodyPr>
          <a:lstStyle/>
          <a:p>
            <a:pPr marL="457200" indent="-457200">
              <a:buFont typeface="+mj-lt"/>
              <a:buAutoNum type="arabicPeriod"/>
            </a:pPr>
            <a:r>
              <a:rPr lang="fr-MA" dirty="0" err="1" smtClean="0"/>
              <a:t>Grid</a:t>
            </a:r>
            <a:r>
              <a:rPr lang="fr-MA" dirty="0" smtClean="0"/>
              <a:t> </a:t>
            </a:r>
            <a:r>
              <a:rPr lang="fr-MA" dirty="0" err="1" smtClean="0"/>
              <a:t>Bootstrap</a:t>
            </a:r>
            <a:endParaRPr lang="fr-MA" dirty="0" smtClean="0"/>
          </a:p>
          <a:p>
            <a:pPr marL="457200" indent="-457200">
              <a:buFont typeface="+mj-lt"/>
              <a:buAutoNum type="arabicPeriod"/>
            </a:pPr>
            <a:r>
              <a:rPr lang="fr-MA" dirty="0" smtClean="0"/>
              <a:t>Free </a:t>
            </a:r>
            <a:r>
              <a:rPr lang="fr-MA" dirty="0"/>
              <a:t>High </a:t>
            </a:r>
            <a:r>
              <a:rPr lang="fr-MA" dirty="0" err="1"/>
              <a:t>Quality</a:t>
            </a:r>
            <a:r>
              <a:rPr lang="fr-MA" dirty="0"/>
              <a:t> Image</a:t>
            </a:r>
            <a:endParaRPr lang="fr-MA" dirty="0" smtClean="0"/>
          </a:p>
          <a:p>
            <a:pPr marL="457200" indent="-457200">
              <a:buFont typeface="+mj-lt"/>
              <a:buAutoNum type="arabicPeriod"/>
            </a:pPr>
            <a:r>
              <a:rPr lang="fr-MA" dirty="0"/>
              <a:t>Patterns and Backgrounds</a:t>
            </a:r>
            <a:endParaRPr lang="fr-MA" dirty="0" smtClean="0"/>
          </a:p>
          <a:p>
            <a:pPr marL="457200" indent="-457200">
              <a:buFont typeface="+mj-lt"/>
              <a:buAutoNum type="arabicPeriod"/>
            </a:pPr>
            <a:r>
              <a:rPr lang="fr-MA" dirty="0" err="1"/>
              <a:t>Brushes</a:t>
            </a:r>
            <a:r>
              <a:rPr lang="fr-MA" dirty="0"/>
              <a:t> and Brush </a:t>
            </a:r>
            <a:r>
              <a:rPr lang="fr-MA" dirty="0" smtClean="0"/>
              <a:t>Packs</a:t>
            </a:r>
          </a:p>
          <a:p>
            <a:pPr marL="457200" indent="-457200">
              <a:buFont typeface="+mj-lt"/>
              <a:buAutoNum type="arabicPeriod"/>
            </a:pPr>
            <a:r>
              <a:rPr lang="fr-MA" dirty="0"/>
              <a:t>Styles and Gradients</a:t>
            </a:r>
            <a:endParaRPr lang="fr-MA" dirty="0" smtClean="0"/>
          </a:p>
          <a:p>
            <a:pPr marL="457200" indent="-457200">
              <a:buFont typeface="+mj-lt"/>
              <a:buAutoNum type="arabicPeriod"/>
            </a:pPr>
            <a:r>
              <a:rPr lang="fr-MA" dirty="0"/>
              <a:t>Custom </a:t>
            </a:r>
            <a:r>
              <a:rPr lang="fr-MA" dirty="0" err="1" smtClean="0"/>
              <a:t>Shapes</a:t>
            </a:r>
            <a:endParaRPr lang="fr-MA" dirty="0" smtClean="0"/>
          </a:p>
          <a:p>
            <a:pPr marL="457200" indent="-457200">
              <a:buFont typeface="+mj-lt"/>
              <a:buAutoNum type="arabicPeriod"/>
            </a:pPr>
            <a:r>
              <a:rPr lang="fr-MA" dirty="0" err="1" smtClean="0"/>
              <a:t>Icons</a:t>
            </a:r>
            <a:endParaRPr lang="fr-MA" dirty="0" smtClean="0"/>
          </a:p>
          <a:p>
            <a:pPr marL="457200" indent="-457200">
              <a:buFont typeface="+mj-lt"/>
              <a:buAutoNum type="arabicPeriod"/>
            </a:pPr>
            <a:r>
              <a:rPr lang="fr-MA" dirty="0" smtClean="0"/>
              <a:t>Fonts</a:t>
            </a:r>
            <a:endParaRPr lang="fr-MA" dirty="0" smtClean="0"/>
          </a:p>
          <a:p>
            <a:pPr marL="457200" indent="-457200">
              <a:buFont typeface="+mj-lt"/>
              <a:buAutoNum type="arabicPeriod"/>
            </a:pPr>
            <a:r>
              <a:rPr lang="fr-MA" dirty="0"/>
              <a:t>Web Design </a:t>
            </a:r>
            <a:r>
              <a:rPr lang="fr-MA" dirty="0" smtClean="0"/>
              <a:t>Inspiration</a:t>
            </a:r>
          </a:p>
          <a:p>
            <a:pPr marL="457200" indent="-457200">
              <a:buFont typeface="+mj-lt"/>
              <a:buAutoNum type="arabicPeriod"/>
            </a:pPr>
            <a:r>
              <a:rPr lang="fr-MA" dirty="0" smtClean="0"/>
              <a:t>Merci</a:t>
            </a:r>
            <a:endParaRPr lang="fr-MA" dirty="0" smtClean="0"/>
          </a:p>
        </p:txBody>
      </p:sp>
    </p:spTree>
    <p:extLst>
      <p:ext uri="{BB962C8B-B14F-4D97-AF65-F5344CB8AC3E}">
        <p14:creationId xmlns:p14="http://schemas.microsoft.com/office/powerpoint/2010/main" val="2603909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err="1"/>
              <a:t>Grid</a:t>
            </a:r>
            <a:r>
              <a:rPr lang="fr-MA" dirty="0"/>
              <a:t> </a:t>
            </a:r>
            <a:r>
              <a:rPr lang="fr-MA" dirty="0" err="1" smtClean="0"/>
              <a:t>BootstraP</a:t>
            </a:r>
            <a:endParaRPr lang="fr-MA"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200" y="2084832"/>
            <a:ext cx="7483928" cy="4633740"/>
          </a:xfrm>
          <a:prstGeom prst="rect">
            <a:avLst/>
          </a:prstGeom>
        </p:spPr>
      </p:pic>
    </p:spTree>
    <p:extLst>
      <p:ext uri="{BB962C8B-B14F-4D97-AF65-F5344CB8AC3E}">
        <p14:creationId xmlns:p14="http://schemas.microsoft.com/office/powerpoint/2010/main" val="17838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a:t>Free High </a:t>
            </a:r>
            <a:r>
              <a:rPr lang="fr-MA" dirty="0" err="1"/>
              <a:t>Quality</a:t>
            </a:r>
            <a:r>
              <a:rPr lang="fr-MA" dirty="0"/>
              <a:t> Image</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944" y="2084832"/>
            <a:ext cx="8304439" cy="4582102"/>
          </a:xfrm>
          <a:prstGeom prst="rect">
            <a:avLst/>
          </a:prstGeom>
        </p:spPr>
      </p:pic>
    </p:spTree>
    <p:extLst>
      <p:ext uri="{BB962C8B-B14F-4D97-AF65-F5344CB8AC3E}">
        <p14:creationId xmlns:p14="http://schemas.microsoft.com/office/powerpoint/2010/main" val="3004881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a:t>Patterns and Backgrounds</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344" y="2084832"/>
            <a:ext cx="6453639" cy="4477212"/>
          </a:xfrm>
          <a:prstGeom prst="rect">
            <a:avLst/>
          </a:prstGeom>
        </p:spPr>
      </p:pic>
    </p:spTree>
    <p:extLst>
      <p:ext uri="{BB962C8B-B14F-4D97-AF65-F5344CB8AC3E}">
        <p14:creationId xmlns:p14="http://schemas.microsoft.com/office/powerpoint/2010/main" val="1811056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err="1"/>
              <a:t>Brushes</a:t>
            </a:r>
            <a:r>
              <a:rPr lang="fr-MA" dirty="0"/>
              <a:t> and Brush </a:t>
            </a:r>
            <a:r>
              <a:rPr lang="fr-MA" dirty="0" smtClean="0"/>
              <a:t>Packs</a:t>
            </a:r>
            <a:endParaRPr lang="fr-MA"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471" y="2084832"/>
            <a:ext cx="6297386" cy="4424634"/>
          </a:xfrm>
          <a:prstGeom prst="rect">
            <a:avLst/>
          </a:prstGeom>
        </p:spPr>
      </p:pic>
    </p:spTree>
    <p:extLst>
      <p:ext uri="{BB962C8B-B14F-4D97-AF65-F5344CB8AC3E}">
        <p14:creationId xmlns:p14="http://schemas.microsoft.com/office/powerpoint/2010/main" val="1749502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a:t>Styles and Gradients</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228" y="2084832"/>
            <a:ext cx="8119872" cy="4335854"/>
          </a:xfrm>
          <a:prstGeom prst="rect">
            <a:avLst/>
          </a:prstGeom>
        </p:spPr>
      </p:pic>
    </p:spTree>
    <p:extLst>
      <p:ext uri="{BB962C8B-B14F-4D97-AF65-F5344CB8AC3E}">
        <p14:creationId xmlns:p14="http://schemas.microsoft.com/office/powerpoint/2010/main" val="1988215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a:t>Custom </a:t>
            </a:r>
            <a:r>
              <a:rPr lang="fr-MA" dirty="0" err="1"/>
              <a:t>Shapes</a:t>
            </a:r>
            <a:endParaRPr lang="fr-MA"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032" y="2084832"/>
            <a:ext cx="5245554" cy="4326978"/>
          </a:xfrm>
          <a:prstGeom prst="rect">
            <a:avLst/>
          </a:prstGeom>
        </p:spPr>
      </p:pic>
    </p:spTree>
    <p:extLst>
      <p:ext uri="{BB962C8B-B14F-4D97-AF65-F5344CB8AC3E}">
        <p14:creationId xmlns:p14="http://schemas.microsoft.com/office/powerpoint/2010/main" val="2134027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err="1"/>
              <a:t>Icons</a:t>
            </a:r>
            <a:endParaRPr lang="fr-MA"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775857"/>
            <a:ext cx="10749098" cy="2146301"/>
          </a:xfrm>
          <a:prstGeom prst="rect">
            <a:avLst/>
          </a:prstGeom>
        </p:spPr>
      </p:pic>
    </p:spTree>
    <p:extLst>
      <p:ext uri="{BB962C8B-B14F-4D97-AF65-F5344CB8AC3E}">
        <p14:creationId xmlns:p14="http://schemas.microsoft.com/office/powerpoint/2010/main" val="16648016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3518</TotalTime>
  <Words>151</Words>
  <Application>Microsoft Office PowerPoint</Application>
  <PresentationFormat>Grand écran</PresentationFormat>
  <Paragraphs>31</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Tw Cen MT</vt:lpstr>
      <vt:lpstr>Tw Cen MT Condensed</vt:lpstr>
      <vt:lpstr>Wingdings 3</vt:lpstr>
      <vt:lpstr>Intégral</vt:lpstr>
      <vt:lpstr>Photoshop Avoir une base d’images HQR</vt:lpstr>
      <vt:lpstr>Sommaire</vt:lpstr>
      <vt:lpstr>Grid BootstraP</vt:lpstr>
      <vt:lpstr>Free High Quality Image</vt:lpstr>
      <vt:lpstr>Patterns and Backgrounds</vt:lpstr>
      <vt:lpstr>Brushes and Brush Packs</vt:lpstr>
      <vt:lpstr>Styles and Gradients</vt:lpstr>
      <vt:lpstr>Custom Shapes</vt:lpstr>
      <vt:lpstr>Icons</vt:lpstr>
      <vt:lpstr>FONTs</vt:lpstr>
      <vt:lpstr>Web Design Inspiration</vt:lpstr>
      <vt:lpstr>Merci</vt:lpstr>
      <vt:lpstr>Simulation Surprise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Photoshop</dc:title>
  <dc:creator>Iliass RAIHANI</dc:creator>
  <cp:lastModifiedBy>Iliass RAIHANI</cp:lastModifiedBy>
  <cp:revision>55</cp:revision>
  <dcterms:created xsi:type="dcterms:W3CDTF">2019-12-05T10:13:22Z</dcterms:created>
  <dcterms:modified xsi:type="dcterms:W3CDTF">2019-12-11T12:01:48Z</dcterms:modified>
</cp:coreProperties>
</file>