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74" r:id="rId12"/>
    <p:sldId id="28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309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94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70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890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45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62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077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Photoshop</a:t>
            </a:r>
            <a:br>
              <a:rPr lang="fr-MA" dirty="0" smtClean="0"/>
            </a:br>
            <a:r>
              <a:rPr lang="fr-FR" sz="3200" dirty="0"/>
              <a:t>Avoir une base d’images HQR</a:t>
            </a:r>
            <a:endParaRPr lang="fr-M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smtClean="0"/>
              <a:t>Pour Webdesigner</a:t>
            </a:r>
          </a:p>
          <a:p>
            <a:r>
              <a:rPr lang="fr-MA" sz="1600" dirty="0" smtClean="0"/>
              <a:t>Classe #1  - Youcode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37097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Web Design </a:t>
            </a:r>
            <a:r>
              <a:rPr lang="fr-MA" dirty="0" smtClean="0"/>
              <a:t>Inspiration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562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3598" y="3377401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fr-FR" sz="41400" dirty="0" smtClean="0"/>
              <a:t>Merci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059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Simulation Surprise</a:t>
            </a:r>
            <a:endParaRPr lang="fr-MA" dirty="0"/>
          </a:p>
        </p:txBody>
      </p:sp>
      <p:sp>
        <p:nvSpPr>
          <p:cNvPr id="4" name="Rectangle 3"/>
          <p:cNvSpPr/>
          <p:nvPr/>
        </p:nvSpPr>
        <p:spPr>
          <a:xfrm>
            <a:off x="7769186" y="6488668"/>
            <a:ext cx="442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 smtClean="0"/>
              <a:t>Matière</a:t>
            </a:r>
            <a:r>
              <a:rPr lang="fr-MA" dirty="0" smtClean="0"/>
              <a:t> </a:t>
            </a:r>
            <a:r>
              <a:rPr lang="fr-MA" dirty="0" smtClean="0"/>
              <a:t>disponibles dans le dossier Simulation</a:t>
            </a:r>
            <a:endParaRPr lang="fr-MA" dirty="0"/>
          </a:p>
        </p:txBody>
      </p:sp>
      <p:sp>
        <p:nvSpPr>
          <p:cNvPr id="5" name="ZoneTexte 4"/>
          <p:cNvSpPr txBox="1"/>
          <p:nvPr/>
        </p:nvSpPr>
        <p:spPr>
          <a:xfrm>
            <a:off x="1485900" y="2775857"/>
            <a:ext cx="925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 smtClean="0"/>
              <a:t>Oups! Nous venons de recevoir un appel de</a:t>
            </a:r>
            <a:r>
              <a:rPr lang="fr-MA" dirty="0" smtClean="0"/>
              <a:t> Jonathan, </a:t>
            </a:r>
            <a:r>
              <a:rPr lang="fr-MA" dirty="0" smtClean="0"/>
              <a:t>ayant aimé le travail que vous avez effectué lors de sa demande concernant son père, revient vers vous pour vous faire une proposition d’affiche urgente pour sa boite de télécommunication.</a:t>
            </a:r>
          </a:p>
          <a:p>
            <a:endParaRPr lang="fr-MA" dirty="0"/>
          </a:p>
          <a:p>
            <a:r>
              <a:rPr lang="fr-MA" dirty="0" smtClean="0"/>
              <a:t>Dans cette affiche Jonathan souhaite que vous présentiez son nouveau produit téléphonique le ZX-007.</a:t>
            </a:r>
          </a:p>
          <a:p>
            <a:endParaRPr lang="fr-MA" dirty="0"/>
          </a:p>
          <a:p>
            <a:r>
              <a:rPr lang="fr-MA" dirty="0" smtClean="0"/>
              <a:t>Jonathan nous a envoyé quelques informations </a:t>
            </a:r>
            <a:r>
              <a:rPr lang="fr-MA" dirty="0" smtClean="0"/>
              <a:t>supplémentaires concernant son téléphone ainsi que ses caractéristiques pour créer l’affiche.</a:t>
            </a:r>
            <a:endParaRPr lang="fr-MA" dirty="0" smtClean="0"/>
          </a:p>
        </p:txBody>
      </p:sp>
    </p:spTree>
    <p:extLst>
      <p:ext uri="{BB962C8B-B14F-4D97-AF65-F5344CB8AC3E}">
        <p14:creationId xmlns:p14="http://schemas.microsoft.com/office/powerpoint/2010/main" val="33634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Sommaire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Grid</a:t>
            </a:r>
            <a:r>
              <a:rPr lang="fr-MA" dirty="0" smtClean="0"/>
              <a:t> </a:t>
            </a:r>
            <a:r>
              <a:rPr lang="fr-MA" dirty="0" err="1" smtClean="0"/>
              <a:t>Bootstrap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Free </a:t>
            </a:r>
            <a:r>
              <a:rPr lang="fr-MA" dirty="0"/>
              <a:t>High </a:t>
            </a:r>
            <a:r>
              <a:rPr lang="fr-MA" dirty="0" err="1"/>
              <a:t>Quality</a:t>
            </a:r>
            <a:r>
              <a:rPr lang="fr-MA" dirty="0"/>
              <a:t> Image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/>
              <a:t>Patterns and Backgrounds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/>
              <a:t>Brushes</a:t>
            </a:r>
            <a:r>
              <a:rPr lang="fr-MA" dirty="0"/>
              <a:t> and Brush </a:t>
            </a:r>
            <a:r>
              <a:rPr lang="fr-MA" dirty="0" smtClean="0"/>
              <a:t>Packs</a:t>
            </a:r>
          </a:p>
          <a:p>
            <a:pPr marL="457200" indent="-457200">
              <a:buFont typeface="+mj-lt"/>
              <a:buAutoNum type="arabicPeriod"/>
            </a:pPr>
            <a:r>
              <a:rPr lang="fr-MA" dirty="0"/>
              <a:t>Styles and Gradients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/>
              <a:t>Custom </a:t>
            </a:r>
            <a:r>
              <a:rPr lang="fr-MA" dirty="0" err="1" smtClean="0"/>
              <a:t>Shapes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Icons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/>
              <a:t>Web Design </a:t>
            </a:r>
            <a:r>
              <a:rPr lang="fr-MA" dirty="0" smtClean="0"/>
              <a:t>Inspiration</a:t>
            </a:r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6039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/>
              <a:t>Grid</a:t>
            </a:r>
            <a:r>
              <a:rPr lang="fr-MA" dirty="0"/>
              <a:t> </a:t>
            </a:r>
            <a:r>
              <a:rPr lang="fr-MA" dirty="0" err="1" smtClean="0"/>
              <a:t>BootstraP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7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Free High </a:t>
            </a:r>
            <a:r>
              <a:rPr lang="fr-MA" dirty="0" err="1"/>
              <a:t>Quality</a:t>
            </a:r>
            <a:r>
              <a:rPr lang="fr-MA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0048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Patterns and Backgrounds</a:t>
            </a:r>
          </a:p>
        </p:txBody>
      </p:sp>
    </p:spTree>
    <p:extLst>
      <p:ext uri="{BB962C8B-B14F-4D97-AF65-F5344CB8AC3E}">
        <p14:creationId xmlns:p14="http://schemas.microsoft.com/office/powerpoint/2010/main" val="18110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/>
              <a:t>Brushes</a:t>
            </a:r>
            <a:r>
              <a:rPr lang="fr-MA" dirty="0"/>
              <a:t> and Brush </a:t>
            </a:r>
            <a:r>
              <a:rPr lang="fr-MA" dirty="0" smtClean="0"/>
              <a:t>Packs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7495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Styles and Gradients</a:t>
            </a:r>
          </a:p>
        </p:txBody>
      </p:sp>
    </p:spTree>
    <p:extLst>
      <p:ext uri="{BB962C8B-B14F-4D97-AF65-F5344CB8AC3E}">
        <p14:creationId xmlns:p14="http://schemas.microsoft.com/office/powerpoint/2010/main" val="1988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Custom </a:t>
            </a:r>
            <a:r>
              <a:rPr lang="fr-MA" dirty="0" err="1"/>
              <a:t>Shapes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1340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err="1"/>
              <a:t>Icons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6648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3483</TotalTime>
  <Words>139</Words>
  <Application>Microsoft Office PowerPoint</Application>
  <PresentationFormat>Grand écran</PresentationFormat>
  <Paragraphs>29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Intégral</vt:lpstr>
      <vt:lpstr>Photoshop Avoir une base d’images HQR</vt:lpstr>
      <vt:lpstr>Sommaire</vt:lpstr>
      <vt:lpstr>Grid BootstraP</vt:lpstr>
      <vt:lpstr>Free High Quality Image</vt:lpstr>
      <vt:lpstr>Patterns and Backgrounds</vt:lpstr>
      <vt:lpstr>Brushes and Brush Packs</vt:lpstr>
      <vt:lpstr>Styles and Gradients</vt:lpstr>
      <vt:lpstr>Custom Shapes</vt:lpstr>
      <vt:lpstr>Icons</vt:lpstr>
      <vt:lpstr>Web Design Inspiration</vt:lpstr>
      <vt:lpstr>Merci</vt:lpstr>
      <vt:lpstr>Simulation Surprise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</dc:title>
  <dc:creator>Iliass RAIHANI</dc:creator>
  <cp:lastModifiedBy>Iliass RAIHANI</cp:lastModifiedBy>
  <cp:revision>48</cp:revision>
  <dcterms:created xsi:type="dcterms:W3CDTF">2019-12-05T10:13:22Z</dcterms:created>
  <dcterms:modified xsi:type="dcterms:W3CDTF">2019-12-11T10:33:20Z</dcterms:modified>
</cp:coreProperties>
</file>