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75" r:id="rId5"/>
    <p:sldId id="276" r:id="rId6"/>
    <p:sldId id="277" r:id="rId7"/>
    <p:sldId id="279" r:id="rId8"/>
    <p:sldId id="27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9EFAC04-27CA-498E-8382-096C1C3F4B09}" type="datetimeFigureOut">
              <a:rPr lang="fr-MA" smtClean="0"/>
              <a:t>09/12/2019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36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09/12/2019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53095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09/12/2019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38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09/12/2019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86946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09/12/2019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68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09/12/2019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36708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09/12/2019</a:t>
            </a:fld>
            <a:endParaRPr lang="fr-M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98908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09/12/2019</a:t>
            </a:fld>
            <a:endParaRPr lang="f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1455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09/12/2019</a:t>
            </a:fld>
            <a:endParaRPr lang="fr-M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80623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09/12/2019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56077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AC04-27CA-498E-8382-096C1C3F4B09}" type="datetimeFigureOut">
              <a:rPr lang="fr-MA" smtClean="0"/>
              <a:t>09/12/2019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33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9EFAC04-27CA-498E-8382-096C1C3F4B09}" type="datetimeFigureOut">
              <a:rPr lang="fr-MA" smtClean="0"/>
              <a:t>09/12/2019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1833A40-E4BD-4742-A494-ADA1E7D22E78}" type="slidenum">
              <a:rPr lang="fr-MA" smtClean="0"/>
              <a:t>‹N°›</a:t>
            </a:fld>
            <a:endParaRPr lang="fr-M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34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MA" dirty="0" smtClean="0"/>
              <a:t>Photoshop</a:t>
            </a:r>
            <a:br>
              <a:rPr lang="fr-MA" dirty="0" smtClean="0"/>
            </a:br>
            <a:r>
              <a:rPr lang="fr-MA" sz="3200" dirty="0" smtClean="0"/>
              <a:t>Création de UI </a:t>
            </a:r>
            <a:r>
              <a:rPr lang="fr-MA" sz="3200" dirty="0" err="1" smtClean="0"/>
              <a:t>Elements</a:t>
            </a:r>
            <a:endParaRPr lang="fr-M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MA" dirty="0" smtClean="0"/>
              <a:t>Pour Webdesigner</a:t>
            </a:r>
          </a:p>
          <a:p>
            <a:r>
              <a:rPr lang="fr-MA" sz="1600" dirty="0" smtClean="0"/>
              <a:t>Classe #1  - Youcode</a:t>
            </a:r>
            <a:endParaRPr lang="fr-MA" sz="1600" dirty="0"/>
          </a:p>
        </p:txBody>
      </p:sp>
    </p:spTree>
    <p:extLst>
      <p:ext uri="{BB962C8B-B14F-4D97-AF65-F5344CB8AC3E}">
        <p14:creationId xmlns:p14="http://schemas.microsoft.com/office/powerpoint/2010/main" val="37097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dirty="0" smtClean="0"/>
              <a:t>Sommaire</a:t>
            </a:r>
            <a:endParaRPr lang="fr-M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MA" dirty="0" err="1" smtClean="0"/>
              <a:t>Navbar</a:t>
            </a:r>
            <a:endParaRPr lang="fr-MA" dirty="0" smtClean="0"/>
          </a:p>
          <a:p>
            <a:pPr marL="457200" indent="-457200">
              <a:buFont typeface="+mj-lt"/>
              <a:buAutoNum type="arabicPeriod"/>
            </a:pPr>
            <a:r>
              <a:rPr lang="fr-MA" dirty="0" err="1" smtClean="0"/>
              <a:t>Button</a:t>
            </a:r>
            <a:endParaRPr lang="fr-MA" dirty="0" smtClean="0"/>
          </a:p>
          <a:p>
            <a:pPr marL="457200" indent="-457200">
              <a:buFont typeface="+mj-lt"/>
              <a:buAutoNum type="arabicPeriod"/>
            </a:pPr>
            <a:r>
              <a:rPr lang="fr-MA" dirty="0" smtClean="0"/>
              <a:t>Contact </a:t>
            </a:r>
            <a:r>
              <a:rPr lang="fr-MA" dirty="0" err="1" smtClean="0"/>
              <a:t>form</a:t>
            </a:r>
            <a:endParaRPr lang="fr-MA" dirty="0" smtClean="0"/>
          </a:p>
          <a:p>
            <a:pPr marL="457200" indent="-457200">
              <a:buFont typeface="+mj-lt"/>
              <a:buAutoNum type="arabicPeriod"/>
            </a:pPr>
            <a:r>
              <a:rPr lang="fr-MA" dirty="0" err="1" smtClean="0"/>
              <a:t>Slider</a:t>
            </a:r>
            <a:endParaRPr lang="fr-MA" dirty="0" smtClean="0"/>
          </a:p>
          <a:p>
            <a:pPr marL="457200" indent="-457200">
              <a:buFont typeface="+mj-lt"/>
              <a:buAutoNum type="arabicPeriod"/>
            </a:pPr>
            <a:r>
              <a:rPr lang="fr-MA" dirty="0" smtClean="0"/>
              <a:t>Progress bar</a:t>
            </a:r>
          </a:p>
          <a:p>
            <a:pPr marL="457200" indent="-457200">
              <a:buFont typeface="+mj-lt"/>
              <a:buAutoNum type="arabicPeriod"/>
            </a:pPr>
            <a:r>
              <a:rPr lang="fr-MA" dirty="0" smtClean="0"/>
              <a:t>Atelier</a:t>
            </a:r>
          </a:p>
        </p:txBody>
      </p:sp>
    </p:spTree>
    <p:extLst>
      <p:ext uri="{BB962C8B-B14F-4D97-AF65-F5344CB8AC3E}">
        <p14:creationId xmlns:p14="http://schemas.microsoft.com/office/powerpoint/2010/main" val="260390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MA" dirty="0" err="1" smtClean="0"/>
              <a:t>Navbar</a:t>
            </a:r>
            <a:endParaRPr lang="fr-MA" dirty="0"/>
          </a:p>
        </p:txBody>
      </p:sp>
      <p:sp>
        <p:nvSpPr>
          <p:cNvPr id="6" name="ZoneTexte 5"/>
          <p:cNvSpPr txBox="1"/>
          <p:nvPr/>
        </p:nvSpPr>
        <p:spPr>
          <a:xfrm>
            <a:off x="1383890" y="2487561"/>
            <a:ext cx="93603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MA" sz="2400" dirty="0" err="1" smtClean="0"/>
              <a:t>Navbar</a:t>
            </a:r>
            <a:r>
              <a:rPr lang="fr-MA" sz="2400" dirty="0" smtClean="0"/>
              <a:t> simple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MA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MA" sz="24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MA" sz="2400" dirty="0" err="1" smtClean="0"/>
              <a:t>Navbar</a:t>
            </a:r>
            <a:r>
              <a:rPr lang="fr-MA" sz="2400" dirty="0" smtClean="0"/>
              <a:t> </a:t>
            </a:r>
            <a:r>
              <a:rPr lang="fr-MA" sz="2400" dirty="0" err="1" smtClean="0"/>
              <a:t>dérgradé</a:t>
            </a:r>
            <a:endParaRPr lang="fr-MA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MA" sz="2400" dirty="0" smtClean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MA" sz="2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MA" sz="2400" dirty="0" err="1" smtClean="0"/>
              <a:t>Navbar</a:t>
            </a:r>
            <a:r>
              <a:rPr lang="fr-MA" sz="2400" dirty="0" smtClean="0"/>
              <a:t> incorporé</a:t>
            </a:r>
            <a:endParaRPr lang="fr-MA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895" y="2954215"/>
            <a:ext cx="6828299" cy="57075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895" y="4066457"/>
            <a:ext cx="6826528" cy="53503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895" y="5270091"/>
            <a:ext cx="6814712" cy="54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MA" dirty="0" err="1" smtClean="0"/>
              <a:t>Button</a:t>
            </a:r>
            <a:endParaRPr lang="fr-M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31" y="2282126"/>
            <a:ext cx="3589492" cy="376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MA" dirty="0" smtClean="0"/>
              <a:t>Contact </a:t>
            </a:r>
            <a:r>
              <a:rPr lang="fr-MA" dirty="0" err="1" smtClean="0"/>
              <a:t>form</a:t>
            </a:r>
            <a:endParaRPr lang="fr-MA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795" y="2536723"/>
            <a:ext cx="4499435" cy="37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MA" dirty="0" err="1" smtClean="0"/>
              <a:t>Slider</a:t>
            </a:r>
            <a:endParaRPr lang="fr-MA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44" y="2217788"/>
            <a:ext cx="8975261" cy="400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5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MA" dirty="0"/>
              <a:t>Progress </a:t>
            </a:r>
            <a:r>
              <a:rPr lang="fr-MA" dirty="0" smtClean="0"/>
              <a:t>bar</a:t>
            </a:r>
            <a:endParaRPr lang="fr-MA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370" y="3235207"/>
            <a:ext cx="7109587" cy="167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8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Atelier</a:t>
            </a:r>
            <a:endParaRPr lang="fr-MA" dirty="0"/>
          </a:p>
        </p:txBody>
      </p:sp>
      <p:sp>
        <p:nvSpPr>
          <p:cNvPr id="4" name="Rectangle 3"/>
          <p:cNvSpPr/>
          <p:nvPr/>
        </p:nvSpPr>
        <p:spPr>
          <a:xfrm>
            <a:off x="7537535" y="5938373"/>
            <a:ext cx="4171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MA" dirty="0" smtClean="0"/>
              <a:t>Photos disponibles dans le dossier Exercice</a:t>
            </a:r>
            <a:endParaRPr lang="fr-MA" dirty="0"/>
          </a:p>
        </p:txBody>
      </p:sp>
      <p:sp>
        <p:nvSpPr>
          <p:cNvPr id="3" name="ZoneTexte 2"/>
          <p:cNvSpPr txBox="1"/>
          <p:nvPr/>
        </p:nvSpPr>
        <p:spPr>
          <a:xfrm>
            <a:off x="1956619" y="2772697"/>
            <a:ext cx="827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Dans cet exercice vous allez devoir créer 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60590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3389</TotalTime>
  <Words>44</Words>
  <Application>Microsoft Office PowerPoint</Application>
  <PresentationFormat>Grand écran</PresentationFormat>
  <Paragraphs>25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Intégral</vt:lpstr>
      <vt:lpstr>Photoshop Création de UI Elements</vt:lpstr>
      <vt:lpstr>Sommaire</vt:lpstr>
      <vt:lpstr>Navbar</vt:lpstr>
      <vt:lpstr>Button</vt:lpstr>
      <vt:lpstr>Contact form</vt:lpstr>
      <vt:lpstr>Slider</vt:lpstr>
      <vt:lpstr>Progress bar</vt:lpstr>
      <vt:lpstr>Atelier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Photoshop</dc:title>
  <dc:creator>Iliass RAIHANI</dc:creator>
  <cp:lastModifiedBy>Iliass RAIHANI</cp:lastModifiedBy>
  <cp:revision>36</cp:revision>
  <dcterms:created xsi:type="dcterms:W3CDTF">2019-12-05T10:13:22Z</dcterms:created>
  <dcterms:modified xsi:type="dcterms:W3CDTF">2019-12-10T10:43:50Z</dcterms:modified>
</cp:coreProperties>
</file>