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309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94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7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890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45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6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077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EFAC04-27CA-498E-8382-096C1C3F4B09}" type="datetimeFigureOut">
              <a:rPr lang="fr-MA" smtClean="0"/>
              <a:t>11/12/2019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Photoshop</a:t>
            </a:r>
            <a:br>
              <a:rPr lang="fr-MA" dirty="0" smtClean="0"/>
            </a:br>
            <a:r>
              <a:rPr lang="fr-FR" sz="3200" dirty="0" smtClean="0"/>
              <a:t>Pas </a:t>
            </a:r>
            <a:r>
              <a:rPr lang="fr-FR" sz="3200" dirty="0"/>
              <a:t>à pas de la procédure du Web </a:t>
            </a:r>
            <a:r>
              <a:rPr lang="fr-FR" sz="3200" dirty="0" err="1"/>
              <a:t>Designing</a:t>
            </a:r>
            <a:endParaRPr lang="fr-M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Pour Webdesigner</a:t>
            </a:r>
          </a:p>
          <a:p>
            <a:r>
              <a:rPr lang="fr-MA" sz="1600" dirty="0" smtClean="0"/>
              <a:t>Classe #1  - Youcode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37097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Sommaire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Colors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Gradient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Typography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Buttons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Form</a:t>
            </a:r>
            <a:r>
              <a:rPr lang="fr-MA" dirty="0" smtClean="0"/>
              <a:t> </a:t>
            </a:r>
            <a:r>
              <a:rPr lang="fr-MA" dirty="0" err="1" smtClean="0"/>
              <a:t>Elements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Simulation</a:t>
            </a:r>
            <a:endParaRPr lang="fr-MA" dirty="0" smtClean="0"/>
          </a:p>
        </p:txBody>
      </p:sp>
    </p:spTree>
    <p:extLst>
      <p:ext uri="{BB962C8B-B14F-4D97-AF65-F5344CB8AC3E}">
        <p14:creationId xmlns:p14="http://schemas.microsoft.com/office/powerpoint/2010/main" val="2603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/>
              <a:t>Colors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71" y="2084832"/>
            <a:ext cx="9099586" cy="43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smtClean="0"/>
              <a:t>Gradient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61557"/>
            <a:ext cx="10266785" cy="28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Typography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10128286" cy="4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/>
              <a:t>Buttons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18657"/>
            <a:ext cx="10333012" cy="403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/>
              <a:t>Form</a:t>
            </a:r>
            <a:r>
              <a:rPr lang="fr-MA" dirty="0"/>
              <a:t> </a:t>
            </a:r>
            <a:r>
              <a:rPr lang="fr-MA" dirty="0" err="1" smtClean="0"/>
              <a:t>Elements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28" y="2084832"/>
            <a:ext cx="9034272" cy="46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Simulation</a:t>
            </a:r>
            <a:endParaRPr lang="fr-MA" dirty="0"/>
          </a:p>
        </p:txBody>
      </p:sp>
      <p:sp>
        <p:nvSpPr>
          <p:cNvPr id="4" name="Rectangle 3"/>
          <p:cNvSpPr/>
          <p:nvPr/>
        </p:nvSpPr>
        <p:spPr>
          <a:xfrm>
            <a:off x="7908648" y="6488668"/>
            <a:ext cx="4283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 smtClean="0"/>
              <a:t>Photos disponibles dans le dossier Simulation</a:t>
            </a:r>
            <a:endParaRPr lang="fr-MA" dirty="0"/>
          </a:p>
        </p:txBody>
      </p:sp>
      <p:sp>
        <p:nvSpPr>
          <p:cNvPr id="3" name="ZoneTexte 2"/>
          <p:cNvSpPr txBox="1"/>
          <p:nvPr/>
        </p:nvSpPr>
        <p:spPr>
          <a:xfrm>
            <a:off x="1956619" y="2772697"/>
            <a:ext cx="8278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urgence s’est présenté dans votre entreprise. Le format PSD du UI Style Guide sur lequel on a passé une semaine a </a:t>
            </a:r>
            <a:r>
              <a:rPr lang="fr-FR" dirty="0" err="1" smtClean="0"/>
              <a:t>pofinné</a:t>
            </a:r>
            <a:r>
              <a:rPr lang="fr-FR" dirty="0" smtClean="0"/>
              <a:t> a disparu.</a:t>
            </a:r>
          </a:p>
          <a:p>
            <a:endParaRPr lang="fr-FR" dirty="0"/>
          </a:p>
          <a:p>
            <a:r>
              <a:rPr lang="fr-FR" dirty="0" smtClean="0"/>
              <a:t>Reproduisez le même UI à partir d’un format JPEG.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05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3410</TotalTime>
  <Words>66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Intégral</vt:lpstr>
      <vt:lpstr>Photoshop Pas à pas de la procédure du Web Designing</vt:lpstr>
      <vt:lpstr>Sommaire</vt:lpstr>
      <vt:lpstr>Colors</vt:lpstr>
      <vt:lpstr>Gradient</vt:lpstr>
      <vt:lpstr>Typography</vt:lpstr>
      <vt:lpstr>Buttons</vt:lpstr>
      <vt:lpstr>Form Elements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Iliass RAIHANI</dc:creator>
  <cp:lastModifiedBy>Iliass RAIHANI</cp:lastModifiedBy>
  <cp:revision>41</cp:revision>
  <dcterms:created xsi:type="dcterms:W3CDTF">2019-12-05T10:13:22Z</dcterms:created>
  <dcterms:modified xsi:type="dcterms:W3CDTF">2019-12-11T08:42:46Z</dcterms:modified>
</cp:coreProperties>
</file>