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9" r:id="rId4"/>
    <p:sldId id="274" r:id="rId5"/>
    <p:sldId id="28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72"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36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53095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38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3869460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11/12/2019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68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EFAC04-27CA-498E-8382-096C1C3F4B09}" type="datetimeFigureOut">
              <a:rPr lang="fr-MA" smtClean="0"/>
              <a:t>11/12/2019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36708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EFAC04-27CA-498E-8382-096C1C3F4B09}" type="datetimeFigureOut">
              <a:rPr lang="fr-MA" smtClean="0"/>
              <a:t>11/12/2019</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298908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EFAC04-27CA-498E-8382-096C1C3F4B09}" type="datetimeFigureOut">
              <a:rPr lang="fr-MA" smtClean="0"/>
              <a:t>11/12/2019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11455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FAC04-27CA-498E-8382-096C1C3F4B09}" type="datetimeFigureOut">
              <a:rPr lang="fr-MA" smtClean="0"/>
              <a:t>11/12/2019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280623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11/12/2019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56077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11/12/2019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33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9EFAC04-27CA-498E-8382-096C1C3F4B09}" type="datetimeFigureOut">
              <a:rPr lang="fr-MA" smtClean="0"/>
              <a:t>11/12/2019</a:t>
            </a:fld>
            <a:endParaRPr lang="fr-M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M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833A40-E4BD-4742-A494-ADA1E7D22E78}" type="slidenum">
              <a:rPr lang="fr-MA" smtClean="0"/>
              <a:t>‹N°›</a:t>
            </a:fld>
            <a:endParaRPr lang="fr-M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3477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MA" dirty="0" smtClean="0"/>
              <a:t>Photoshop</a:t>
            </a:r>
            <a:br>
              <a:rPr lang="fr-MA" dirty="0" smtClean="0"/>
            </a:br>
            <a:r>
              <a:rPr lang="fr-FR" sz="3200" dirty="0"/>
              <a:t>Avoir une base d’images HQR</a:t>
            </a:r>
            <a:endParaRPr lang="fr-MA" dirty="0"/>
          </a:p>
        </p:txBody>
      </p:sp>
      <p:sp>
        <p:nvSpPr>
          <p:cNvPr id="3" name="Sous-titre 2"/>
          <p:cNvSpPr>
            <a:spLocks noGrp="1"/>
          </p:cNvSpPr>
          <p:nvPr>
            <p:ph type="subTitle" idx="1"/>
          </p:nvPr>
        </p:nvSpPr>
        <p:spPr/>
        <p:txBody>
          <a:bodyPr/>
          <a:lstStyle/>
          <a:p>
            <a:r>
              <a:rPr lang="fr-MA" dirty="0" smtClean="0"/>
              <a:t>Pour Webdesigner</a:t>
            </a:r>
          </a:p>
          <a:p>
            <a:r>
              <a:rPr lang="fr-MA" sz="1600" dirty="0" smtClean="0"/>
              <a:t>Classe #1  - Youcode</a:t>
            </a:r>
            <a:endParaRPr lang="fr-MA" sz="1600" dirty="0"/>
          </a:p>
        </p:txBody>
      </p:sp>
    </p:spTree>
    <p:extLst>
      <p:ext uri="{BB962C8B-B14F-4D97-AF65-F5344CB8AC3E}">
        <p14:creationId xmlns:p14="http://schemas.microsoft.com/office/powerpoint/2010/main" val="3709712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Sommaire</a:t>
            </a:r>
            <a:endParaRPr lang="fr-MA" dirty="0"/>
          </a:p>
        </p:txBody>
      </p:sp>
      <p:sp>
        <p:nvSpPr>
          <p:cNvPr id="3" name="Espace réservé du contenu 2"/>
          <p:cNvSpPr>
            <a:spLocks noGrp="1"/>
          </p:cNvSpPr>
          <p:nvPr>
            <p:ph idx="1"/>
          </p:nvPr>
        </p:nvSpPr>
        <p:spPr/>
        <p:txBody>
          <a:bodyPr>
            <a:normAutofit lnSpcReduction="10000"/>
          </a:bodyPr>
          <a:lstStyle/>
          <a:p>
            <a:pPr marL="457200" indent="-457200">
              <a:buFont typeface="+mj-lt"/>
              <a:buAutoNum type="arabicPeriod"/>
            </a:pPr>
            <a:r>
              <a:rPr lang="fr-MA" dirty="0" err="1" smtClean="0"/>
              <a:t>Grid</a:t>
            </a:r>
            <a:r>
              <a:rPr lang="fr-MA" dirty="0" smtClean="0"/>
              <a:t> </a:t>
            </a:r>
            <a:r>
              <a:rPr lang="fr-MA" dirty="0" err="1" smtClean="0"/>
              <a:t>Bootstrap</a:t>
            </a:r>
            <a:endParaRPr lang="fr-MA" dirty="0" smtClean="0"/>
          </a:p>
          <a:p>
            <a:pPr marL="457200" indent="-457200">
              <a:buFont typeface="+mj-lt"/>
              <a:buAutoNum type="arabicPeriod"/>
            </a:pPr>
            <a:r>
              <a:rPr lang="fr-MA" dirty="0" smtClean="0"/>
              <a:t>Free </a:t>
            </a:r>
            <a:r>
              <a:rPr lang="fr-MA" dirty="0"/>
              <a:t>High </a:t>
            </a:r>
            <a:r>
              <a:rPr lang="fr-MA" dirty="0" err="1"/>
              <a:t>Quality</a:t>
            </a:r>
            <a:r>
              <a:rPr lang="fr-MA" dirty="0"/>
              <a:t> Image</a:t>
            </a:r>
            <a:endParaRPr lang="fr-MA" dirty="0" smtClean="0"/>
          </a:p>
          <a:p>
            <a:pPr marL="457200" indent="-457200">
              <a:buFont typeface="+mj-lt"/>
              <a:buAutoNum type="arabicPeriod"/>
            </a:pPr>
            <a:r>
              <a:rPr lang="fr-MA" dirty="0"/>
              <a:t>Patterns and Backgrounds</a:t>
            </a:r>
            <a:endParaRPr lang="fr-MA" dirty="0" smtClean="0"/>
          </a:p>
          <a:p>
            <a:pPr marL="457200" indent="-457200">
              <a:buFont typeface="+mj-lt"/>
              <a:buAutoNum type="arabicPeriod"/>
            </a:pPr>
            <a:r>
              <a:rPr lang="fr-MA" dirty="0" err="1"/>
              <a:t>Brushes</a:t>
            </a:r>
            <a:r>
              <a:rPr lang="fr-MA" dirty="0"/>
              <a:t> and Brush </a:t>
            </a:r>
            <a:r>
              <a:rPr lang="fr-MA" dirty="0" smtClean="0"/>
              <a:t>Packs</a:t>
            </a:r>
          </a:p>
          <a:p>
            <a:pPr marL="457200" indent="-457200">
              <a:buFont typeface="+mj-lt"/>
              <a:buAutoNum type="arabicPeriod"/>
            </a:pPr>
            <a:r>
              <a:rPr lang="fr-MA" dirty="0"/>
              <a:t>Styles and Gradients</a:t>
            </a:r>
            <a:endParaRPr lang="fr-MA" dirty="0" smtClean="0"/>
          </a:p>
          <a:p>
            <a:pPr marL="457200" indent="-457200">
              <a:buFont typeface="+mj-lt"/>
              <a:buAutoNum type="arabicPeriod"/>
            </a:pPr>
            <a:r>
              <a:rPr lang="fr-MA" dirty="0"/>
              <a:t>Custom </a:t>
            </a:r>
            <a:r>
              <a:rPr lang="fr-MA" dirty="0" err="1" smtClean="0"/>
              <a:t>Shapes</a:t>
            </a:r>
            <a:endParaRPr lang="fr-MA" dirty="0" smtClean="0"/>
          </a:p>
          <a:p>
            <a:pPr marL="457200" indent="-457200">
              <a:buFont typeface="+mj-lt"/>
              <a:buAutoNum type="arabicPeriod"/>
            </a:pPr>
            <a:r>
              <a:rPr lang="fr-MA" dirty="0" err="1" smtClean="0"/>
              <a:t>Icons</a:t>
            </a:r>
            <a:endParaRPr lang="fr-MA" dirty="0" smtClean="0"/>
          </a:p>
          <a:p>
            <a:pPr marL="457200" indent="-457200">
              <a:buFont typeface="+mj-lt"/>
              <a:buAutoNum type="arabicPeriod"/>
            </a:pPr>
            <a:r>
              <a:rPr lang="fr-MA" dirty="0"/>
              <a:t>Web Design </a:t>
            </a:r>
            <a:r>
              <a:rPr lang="fr-MA" dirty="0" smtClean="0"/>
              <a:t>Inspiration</a:t>
            </a:r>
          </a:p>
          <a:p>
            <a:pPr marL="457200" indent="-457200">
              <a:buFont typeface="+mj-lt"/>
              <a:buAutoNum type="arabicPeriod"/>
            </a:pPr>
            <a:r>
              <a:rPr lang="fr-MA" dirty="0" smtClean="0"/>
              <a:t>Merci</a:t>
            </a:r>
            <a:endParaRPr lang="fr-MA" dirty="0" smtClean="0"/>
          </a:p>
        </p:txBody>
      </p:sp>
    </p:spTree>
    <p:extLst>
      <p:ext uri="{BB962C8B-B14F-4D97-AF65-F5344CB8AC3E}">
        <p14:creationId xmlns:p14="http://schemas.microsoft.com/office/powerpoint/2010/main" val="2603909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err="1"/>
              <a:t>Colors</a:t>
            </a:r>
            <a:endParaRPr lang="fr-MA"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371" y="2084832"/>
            <a:ext cx="9099586" cy="4344945"/>
          </a:xfrm>
          <a:prstGeom prst="rect">
            <a:avLst/>
          </a:prstGeom>
        </p:spPr>
      </p:pic>
    </p:spTree>
    <p:extLst>
      <p:ext uri="{BB962C8B-B14F-4D97-AF65-F5344CB8AC3E}">
        <p14:creationId xmlns:p14="http://schemas.microsoft.com/office/powerpoint/2010/main" val="3004881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93598" y="3377401"/>
            <a:ext cx="9720072" cy="1499616"/>
          </a:xfrm>
        </p:spPr>
        <p:txBody>
          <a:bodyPr>
            <a:normAutofit fontScale="90000"/>
          </a:bodyPr>
          <a:lstStyle/>
          <a:p>
            <a:r>
              <a:rPr lang="fr-FR" sz="41400" dirty="0" smtClean="0"/>
              <a:t>Merci</a:t>
            </a:r>
            <a:endParaRPr lang="fr-MA" dirty="0"/>
          </a:p>
        </p:txBody>
      </p:sp>
    </p:spTree>
    <p:extLst>
      <p:ext uri="{BB962C8B-B14F-4D97-AF65-F5344CB8AC3E}">
        <p14:creationId xmlns:p14="http://schemas.microsoft.com/office/powerpoint/2010/main" val="605908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smtClean="0"/>
              <a:t>Merci</a:t>
            </a:r>
            <a:endParaRPr lang="fr-MA" dirty="0"/>
          </a:p>
        </p:txBody>
      </p:sp>
      <p:sp>
        <p:nvSpPr>
          <p:cNvPr id="4" name="Rectangle 3"/>
          <p:cNvSpPr/>
          <p:nvPr/>
        </p:nvSpPr>
        <p:spPr>
          <a:xfrm>
            <a:off x="7908648" y="6488668"/>
            <a:ext cx="4283352" cy="369332"/>
          </a:xfrm>
          <a:prstGeom prst="rect">
            <a:avLst/>
          </a:prstGeom>
        </p:spPr>
        <p:txBody>
          <a:bodyPr wrap="none">
            <a:spAutoFit/>
          </a:bodyPr>
          <a:lstStyle/>
          <a:p>
            <a:r>
              <a:rPr lang="fr-MA" dirty="0" smtClean="0"/>
              <a:t>Photos disponibles dans le dossier Simulation</a:t>
            </a:r>
            <a:endParaRPr lang="fr-MA" dirty="0"/>
          </a:p>
        </p:txBody>
      </p:sp>
      <p:sp>
        <p:nvSpPr>
          <p:cNvPr id="5" name="ZoneTexte 4"/>
          <p:cNvSpPr txBox="1"/>
          <p:nvPr/>
        </p:nvSpPr>
        <p:spPr>
          <a:xfrm>
            <a:off x="1485900" y="2775857"/>
            <a:ext cx="9258300" cy="2308324"/>
          </a:xfrm>
          <a:prstGeom prst="rect">
            <a:avLst/>
          </a:prstGeom>
          <a:noFill/>
        </p:spPr>
        <p:txBody>
          <a:bodyPr wrap="square" rtlCol="0">
            <a:spAutoFit/>
          </a:bodyPr>
          <a:lstStyle/>
          <a:p>
            <a:r>
              <a:rPr lang="fr-MA" dirty="0" smtClean="0"/>
              <a:t>Dans cette simulation, Jonathan ayant aimé le travail que vous avez effectué lors de sa demande concernant son père, revient vers vous pour vous faire une proposition d’affiche urgente pour sa boite de télécommunication.</a:t>
            </a:r>
          </a:p>
          <a:p>
            <a:endParaRPr lang="fr-MA" dirty="0"/>
          </a:p>
          <a:p>
            <a:r>
              <a:rPr lang="fr-MA" dirty="0" smtClean="0"/>
              <a:t>Dans cette affiche Jonathan souhaite que vous présentiez son nouveau produit téléphonique le ZX-007.</a:t>
            </a:r>
          </a:p>
          <a:p>
            <a:endParaRPr lang="fr-MA" dirty="0"/>
          </a:p>
          <a:p>
            <a:r>
              <a:rPr lang="fr-MA" dirty="0" smtClean="0"/>
              <a:t>Jonathan nous a envoyé quelques informations supplémentaires  </a:t>
            </a:r>
          </a:p>
        </p:txBody>
      </p:sp>
    </p:spTree>
    <p:extLst>
      <p:ext uri="{BB962C8B-B14F-4D97-AF65-F5344CB8AC3E}">
        <p14:creationId xmlns:p14="http://schemas.microsoft.com/office/powerpoint/2010/main" val="33634136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3457</TotalTime>
  <Words>100</Words>
  <Application>Microsoft Office PowerPoint</Application>
  <PresentationFormat>Grand écran</PresentationFormat>
  <Paragraphs>22</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Tw Cen MT</vt:lpstr>
      <vt:lpstr>Tw Cen MT Condensed</vt:lpstr>
      <vt:lpstr>Wingdings 3</vt:lpstr>
      <vt:lpstr>Intégral</vt:lpstr>
      <vt:lpstr>Photoshop Avoir une base d’images HQR</vt:lpstr>
      <vt:lpstr>Sommaire</vt:lpstr>
      <vt:lpstr>Colors</vt:lpstr>
      <vt:lpstr>Merci</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Photoshop</dc:title>
  <dc:creator>Iliass RAIHANI</dc:creator>
  <cp:lastModifiedBy>Iliass RAIHANI</cp:lastModifiedBy>
  <cp:revision>46</cp:revision>
  <dcterms:created xsi:type="dcterms:W3CDTF">2019-12-05T10:13:22Z</dcterms:created>
  <dcterms:modified xsi:type="dcterms:W3CDTF">2019-12-11T10:06:05Z</dcterms:modified>
</cp:coreProperties>
</file>