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handoutMasterIdLst>
    <p:handoutMasterId r:id="rId21"/>
  </p:handoutMasterIdLst>
  <p:sldIdLst>
    <p:sldId id="256" r:id="rId5"/>
    <p:sldId id="259" r:id="rId6"/>
    <p:sldId id="260" r:id="rId7"/>
    <p:sldId id="269" r:id="rId8"/>
    <p:sldId id="262" r:id="rId9"/>
    <p:sldId id="263" r:id="rId10"/>
    <p:sldId id="275" r:id="rId11"/>
    <p:sldId id="276" r:id="rId12"/>
    <p:sldId id="277" r:id="rId13"/>
    <p:sldId id="278" r:id="rId14"/>
    <p:sldId id="271" r:id="rId15"/>
    <p:sldId id="279" r:id="rId16"/>
    <p:sldId id="272" r:id="rId17"/>
    <p:sldId id="274" r:id="rId18"/>
    <p:sldId id="273" r:id="rId19"/>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774"/>
    <a:srgbClr val="014067"/>
    <a:srgbClr val="BC113E"/>
    <a:srgbClr val="F2F2F2"/>
    <a:srgbClr val="3F3F3F"/>
    <a:srgbClr val="014E7D"/>
    <a:srgbClr val="013657"/>
    <a:srgbClr val="01456F"/>
    <a:srgbClr val="014B79"/>
    <a:srgbClr val="0937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74" autoAdjust="0"/>
  </p:normalViewPr>
  <p:slideViewPr>
    <p:cSldViewPr snapToGrid="0" showGuides="1">
      <p:cViewPr varScale="1">
        <p:scale>
          <a:sx n="69" d="100"/>
          <a:sy n="69" d="100"/>
        </p:scale>
        <p:origin x="84" y="132"/>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4F85A9-DF87-4428-A641-D9E78233A8CF}"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fr-FR"/>
        </a:p>
      </dgm:t>
    </dgm:pt>
    <dgm:pt modelId="{DA405048-F178-48D0-BF52-61BFC0B95BA4}">
      <dgm:prSet phldrT="[Texte]"/>
      <dgm:spPr/>
      <dgm:t>
        <a:bodyPr/>
        <a:lstStyle/>
        <a:p>
          <a:r>
            <a:rPr lang="fr-FR"/>
            <a:t>républicain</a:t>
          </a:r>
        </a:p>
      </dgm:t>
    </dgm:pt>
    <dgm:pt modelId="{4AB2546B-CBAA-4EE9-9A02-57C98BB84CEE}" type="parTrans" cxnId="{DA24C479-D29B-476B-93C0-98E693ABBE0B}">
      <dgm:prSet/>
      <dgm:spPr/>
      <dgm:t>
        <a:bodyPr/>
        <a:lstStyle/>
        <a:p>
          <a:endParaRPr lang="fr-FR"/>
        </a:p>
      </dgm:t>
    </dgm:pt>
    <dgm:pt modelId="{51334615-89C9-4F10-BB6D-ABF473230194}" type="sibTrans" cxnId="{DA24C479-D29B-476B-93C0-98E693ABBE0B}">
      <dgm:prSet/>
      <dgm:spPr/>
      <dgm:t>
        <a:bodyPr/>
        <a:lstStyle/>
        <a:p>
          <a:endParaRPr lang="fr-FR"/>
        </a:p>
      </dgm:t>
    </dgm:pt>
    <dgm:pt modelId="{8C7E5E3C-FA28-43BD-A0CC-81839325CED2}">
      <dgm:prSet phldrT="[Texte]"/>
      <dgm:spPr/>
      <dgm:t>
        <a:bodyPr/>
        <a:lstStyle/>
        <a:p>
          <a:r>
            <a:rPr lang="fr-FR" dirty="0"/>
            <a:t>démocrate</a:t>
          </a:r>
        </a:p>
      </dgm:t>
    </dgm:pt>
    <dgm:pt modelId="{1B650AE3-5BC4-445B-A5D0-9F5FAAD660EE}" type="parTrans" cxnId="{57697BE5-B557-474B-889D-53B41F5AD7AE}">
      <dgm:prSet/>
      <dgm:spPr/>
      <dgm:t>
        <a:bodyPr/>
        <a:lstStyle/>
        <a:p>
          <a:endParaRPr lang="fr-FR"/>
        </a:p>
      </dgm:t>
    </dgm:pt>
    <dgm:pt modelId="{6D9D860A-1B45-422A-8433-A50C0D08EA63}" type="sibTrans" cxnId="{57697BE5-B557-474B-889D-53B41F5AD7AE}">
      <dgm:prSet/>
      <dgm:spPr/>
      <dgm:t>
        <a:bodyPr/>
        <a:lstStyle/>
        <a:p>
          <a:endParaRPr lang="fr-FR"/>
        </a:p>
      </dgm:t>
    </dgm:pt>
    <dgm:pt modelId="{7D681C61-413B-4E8B-AAD3-0ADF28ABFD72}" type="pres">
      <dgm:prSet presAssocID="{914F85A9-DF87-4428-A641-D9E78233A8CF}" presName="compositeShape" presStyleCnt="0">
        <dgm:presLayoutVars>
          <dgm:chMax val="2"/>
          <dgm:dir/>
          <dgm:resizeHandles val="exact"/>
        </dgm:presLayoutVars>
      </dgm:prSet>
      <dgm:spPr/>
    </dgm:pt>
    <dgm:pt modelId="{06CDEAAD-4D17-4396-A241-11A3587321B1}" type="pres">
      <dgm:prSet presAssocID="{914F85A9-DF87-4428-A641-D9E78233A8CF}" presName="divider" presStyleLbl="fgShp" presStyleIdx="0" presStyleCnt="1"/>
      <dgm:spPr/>
    </dgm:pt>
    <dgm:pt modelId="{F3DB658E-68E7-4CDE-B8EC-6C27558B0EC7}" type="pres">
      <dgm:prSet presAssocID="{DA405048-F178-48D0-BF52-61BFC0B95BA4}" presName="downArrow" presStyleLbl="node1" presStyleIdx="0" presStyleCnt="2"/>
      <dgm:spPr/>
    </dgm:pt>
    <dgm:pt modelId="{CE0FE08C-9EA9-4629-9292-165D2E2774FA}" type="pres">
      <dgm:prSet presAssocID="{DA405048-F178-48D0-BF52-61BFC0B95BA4}" presName="downArrowText" presStyleLbl="revTx" presStyleIdx="0" presStyleCnt="2">
        <dgm:presLayoutVars>
          <dgm:bulletEnabled val="1"/>
        </dgm:presLayoutVars>
      </dgm:prSet>
      <dgm:spPr/>
    </dgm:pt>
    <dgm:pt modelId="{F656E6F3-588A-44EB-8C9B-FBF48BB0030A}" type="pres">
      <dgm:prSet presAssocID="{8C7E5E3C-FA28-43BD-A0CC-81839325CED2}" presName="upArrow" presStyleLbl="node1" presStyleIdx="1" presStyleCnt="2"/>
      <dgm:spPr/>
    </dgm:pt>
    <dgm:pt modelId="{D852F51E-118A-4616-972D-E08ACA9C00B2}" type="pres">
      <dgm:prSet presAssocID="{8C7E5E3C-FA28-43BD-A0CC-81839325CED2}" presName="upArrowText" presStyleLbl="revTx" presStyleIdx="1" presStyleCnt="2">
        <dgm:presLayoutVars>
          <dgm:bulletEnabled val="1"/>
        </dgm:presLayoutVars>
      </dgm:prSet>
      <dgm:spPr/>
    </dgm:pt>
  </dgm:ptLst>
  <dgm:cxnLst>
    <dgm:cxn modelId="{ACAAEE21-C4C5-47F5-AADB-20633644BCF7}" type="presOf" srcId="{DA405048-F178-48D0-BF52-61BFC0B95BA4}" destId="{CE0FE08C-9EA9-4629-9292-165D2E2774FA}" srcOrd="0" destOrd="0" presId="urn:microsoft.com/office/officeart/2005/8/layout/arrow3"/>
    <dgm:cxn modelId="{7718142A-46C6-4BEE-BC40-4F130EA207C1}" type="presOf" srcId="{8C7E5E3C-FA28-43BD-A0CC-81839325CED2}" destId="{D852F51E-118A-4616-972D-E08ACA9C00B2}" srcOrd="0" destOrd="0" presId="urn:microsoft.com/office/officeart/2005/8/layout/arrow3"/>
    <dgm:cxn modelId="{DA24C479-D29B-476B-93C0-98E693ABBE0B}" srcId="{914F85A9-DF87-4428-A641-D9E78233A8CF}" destId="{DA405048-F178-48D0-BF52-61BFC0B95BA4}" srcOrd="0" destOrd="0" parTransId="{4AB2546B-CBAA-4EE9-9A02-57C98BB84CEE}" sibTransId="{51334615-89C9-4F10-BB6D-ABF473230194}"/>
    <dgm:cxn modelId="{189901A2-6C30-447C-B6E4-9D6AC69E4E7A}" type="presOf" srcId="{914F85A9-DF87-4428-A641-D9E78233A8CF}" destId="{7D681C61-413B-4E8B-AAD3-0ADF28ABFD72}" srcOrd="0" destOrd="0" presId="urn:microsoft.com/office/officeart/2005/8/layout/arrow3"/>
    <dgm:cxn modelId="{57697BE5-B557-474B-889D-53B41F5AD7AE}" srcId="{914F85A9-DF87-4428-A641-D9E78233A8CF}" destId="{8C7E5E3C-FA28-43BD-A0CC-81839325CED2}" srcOrd="1" destOrd="0" parTransId="{1B650AE3-5BC4-445B-A5D0-9F5FAAD660EE}" sibTransId="{6D9D860A-1B45-422A-8433-A50C0D08EA63}"/>
    <dgm:cxn modelId="{45E1DEE6-AC95-4AD0-A3A5-398E428ABB6F}" type="presParOf" srcId="{7D681C61-413B-4E8B-AAD3-0ADF28ABFD72}" destId="{06CDEAAD-4D17-4396-A241-11A3587321B1}" srcOrd="0" destOrd="0" presId="urn:microsoft.com/office/officeart/2005/8/layout/arrow3"/>
    <dgm:cxn modelId="{0B474EBE-E148-4F7D-AE39-81A06CBA4BC5}" type="presParOf" srcId="{7D681C61-413B-4E8B-AAD3-0ADF28ABFD72}" destId="{F3DB658E-68E7-4CDE-B8EC-6C27558B0EC7}" srcOrd="1" destOrd="0" presId="urn:microsoft.com/office/officeart/2005/8/layout/arrow3"/>
    <dgm:cxn modelId="{486B3EE1-0277-4E8A-A1E1-98E243C75FF3}" type="presParOf" srcId="{7D681C61-413B-4E8B-AAD3-0ADF28ABFD72}" destId="{CE0FE08C-9EA9-4629-9292-165D2E2774FA}" srcOrd="2" destOrd="0" presId="urn:microsoft.com/office/officeart/2005/8/layout/arrow3"/>
    <dgm:cxn modelId="{0EA55698-9729-4761-8D89-0893B1BC937B}" type="presParOf" srcId="{7D681C61-413B-4E8B-AAD3-0ADF28ABFD72}" destId="{F656E6F3-588A-44EB-8C9B-FBF48BB0030A}" srcOrd="3" destOrd="0" presId="urn:microsoft.com/office/officeart/2005/8/layout/arrow3"/>
    <dgm:cxn modelId="{9CD75E81-61F3-4496-9036-79AE5BC8E15C}" type="presParOf" srcId="{7D681C61-413B-4E8B-AAD3-0ADF28ABFD72}" destId="{D852F51E-118A-4616-972D-E08ACA9C00B2}" srcOrd="4" destOrd="0" presId="urn:microsoft.com/office/officeart/2005/8/layout/arrow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CDEAAD-4D17-4396-A241-11A3587321B1}">
      <dsp:nvSpPr>
        <dsp:cNvPr id="0" name=""/>
        <dsp:cNvSpPr/>
      </dsp:nvSpPr>
      <dsp:spPr>
        <a:xfrm rot="21300000">
          <a:off x="13601" y="1146891"/>
          <a:ext cx="4405097" cy="504450"/>
        </a:xfrm>
        <a:prstGeom prst="mathMinus">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3DB658E-68E7-4CDE-B8EC-6C27558B0EC7}">
      <dsp:nvSpPr>
        <dsp:cNvPr id="0" name=""/>
        <dsp:cNvSpPr/>
      </dsp:nvSpPr>
      <dsp:spPr>
        <a:xfrm>
          <a:off x="531876" y="139911"/>
          <a:ext cx="1329690" cy="1119293"/>
        </a:xfrm>
        <a:prstGeom prst="down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0FE08C-9EA9-4629-9292-165D2E2774FA}">
      <dsp:nvSpPr>
        <dsp:cNvPr id="0" name=""/>
        <dsp:cNvSpPr/>
      </dsp:nvSpPr>
      <dsp:spPr>
        <a:xfrm>
          <a:off x="2349119" y="0"/>
          <a:ext cx="1418336" cy="1175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fr-FR" sz="1900" kern="1200"/>
            <a:t>républicain</a:t>
          </a:r>
        </a:p>
      </dsp:txBody>
      <dsp:txXfrm>
        <a:off x="2349119" y="0"/>
        <a:ext cx="1418336" cy="1175257"/>
      </dsp:txXfrm>
    </dsp:sp>
    <dsp:sp modelId="{F656E6F3-588A-44EB-8C9B-FBF48BB0030A}">
      <dsp:nvSpPr>
        <dsp:cNvPr id="0" name=""/>
        <dsp:cNvSpPr/>
      </dsp:nvSpPr>
      <dsp:spPr>
        <a:xfrm>
          <a:off x="2570734" y="1539028"/>
          <a:ext cx="1329690" cy="1119293"/>
        </a:xfrm>
        <a:prstGeom prst="up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52F51E-118A-4616-972D-E08ACA9C00B2}">
      <dsp:nvSpPr>
        <dsp:cNvPr id="0" name=""/>
        <dsp:cNvSpPr/>
      </dsp:nvSpPr>
      <dsp:spPr>
        <a:xfrm>
          <a:off x="664845" y="1622975"/>
          <a:ext cx="1418336" cy="1175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fr-FR" sz="1900" kern="1200" dirty="0"/>
            <a:t>démocrate</a:t>
          </a:r>
        </a:p>
      </dsp:txBody>
      <dsp:txXfrm>
        <a:off x="664845" y="1622975"/>
        <a:ext cx="1418336" cy="1175257"/>
      </dsp:txXfrm>
    </dsp:sp>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A5DCE85-0A13-48F4-A9C0-551BADFB2145}" type="datetime1">
              <a:rPr lang="fr-FR" smtClean="0"/>
              <a:t>09/12/2020</a:t>
            </a:fld>
            <a:endParaRPr lang="fr-FR" dirty="0"/>
          </a:p>
        </p:txBody>
      </p:sp>
      <p:sp>
        <p:nvSpPr>
          <p:cNvPr id="4" name="Espace réservé du pied de page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F1072A3-100F-40A9-915F-8D2D9E6962D8}" type="slidenum">
              <a:rPr lang="fr-FR" smtClean="0"/>
              <a:t>‹N°›</a:t>
            </a:fld>
            <a:endParaRPr lang="fr-FR"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BEABE6-E8A2-4369-B5DD-8970D70F6DA0}" type="datetime1">
              <a:rPr lang="fr-FR" smtClean="0"/>
              <a:pPr/>
              <a:t>09/12/2020</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9230CFA-805A-4FD3-B3A0-DAAA5993DA17}" type="slidenum">
              <a:rPr lang="fr-FR" noProof="0" smtClean="0"/>
              <a:t>‹N°›</a:t>
            </a:fld>
            <a:endParaRPr lang="fr-FR"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79230CFA-805A-4FD3-B3A0-DAAA5993DA17}" type="slidenum">
              <a:rPr lang="fr-FR" smtClean="0"/>
              <a:t>1</a:t>
            </a:fld>
            <a:endParaRPr lang="fr-FR" dirty="0"/>
          </a:p>
        </p:txBody>
      </p:sp>
    </p:spTree>
    <p:extLst>
      <p:ext uri="{BB962C8B-B14F-4D97-AF65-F5344CB8AC3E}">
        <p14:creationId xmlns:p14="http://schemas.microsoft.com/office/powerpoint/2010/main" val="1605458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79230CFA-805A-4FD3-B3A0-DAAA5993DA17}" type="slidenum">
              <a:rPr lang="fr-FR" smtClean="0"/>
              <a:t>2</a:t>
            </a:fld>
            <a:endParaRPr lang="fr-FR" dirty="0"/>
          </a:p>
        </p:txBody>
      </p:sp>
    </p:spTree>
    <p:extLst>
      <p:ext uri="{BB962C8B-B14F-4D97-AF65-F5344CB8AC3E}">
        <p14:creationId xmlns:p14="http://schemas.microsoft.com/office/powerpoint/2010/main" val="789801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79230CFA-805A-4FD3-B3A0-DAAA5993DA17}" type="slidenum">
              <a:rPr lang="fr-FR" smtClean="0"/>
              <a:t>3</a:t>
            </a:fld>
            <a:endParaRPr lang="fr-FR" dirty="0"/>
          </a:p>
        </p:txBody>
      </p:sp>
    </p:spTree>
    <p:extLst>
      <p:ext uri="{BB962C8B-B14F-4D97-AF65-F5344CB8AC3E}">
        <p14:creationId xmlns:p14="http://schemas.microsoft.com/office/powerpoint/2010/main" val="2103765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79230CFA-805A-4FD3-B3A0-DAAA5993DA17}" type="slidenum">
              <a:rPr lang="fr-FR" smtClean="0"/>
              <a:t>4</a:t>
            </a:fld>
            <a:endParaRPr lang="fr-FR" dirty="0"/>
          </a:p>
        </p:txBody>
      </p:sp>
    </p:spTree>
    <p:extLst>
      <p:ext uri="{BB962C8B-B14F-4D97-AF65-F5344CB8AC3E}">
        <p14:creationId xmlns:p14="http://schemas.microsoft.com/office/powerpoint/2010/main" val="539394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79230CFA-805A-4FD3-B3A0-DAAA5993DA17}" type="slidenum">
              <a:rPr lang="fr-FR" smtClean="0"/>
              <a:t>5</a:t>
            </a:fld>
            <a:endParaRPr lang="fr-FR" dirty="0"/>
          </a:p>
        </p:txBody>
      </p:sp>
    </p:spTree>
    <p:extLst>
      <p:ext uri="{BB962C8B-B14F-4D97-AF65-F5344CB8AC3E}">
        <p14:creationId xmlns:p14="http://schemas.microsoft.com/office/powerpoint/2010/main" val="2653069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79230CFA-805A-4FD3-B3A0-DAAA5993DA17}" type="slidenum">
              <a:rPr lang="fr-FR" smtClean="0"/>
              <a:t>6</a:t>
            </a:fld>
            <a:endParaRPr lang="fr-FR" dirty="0"/>
          </a:p>
        </p:txBody>
      </p:sp>
    </p:spTree>
    <p:extLst>
      <p:ext uri="{BB962C8B-B14F-4D97-AF65-F5344CB8AC3E}">
        <p14:creationId xmlns:p14="http://schemas.microsoft.com/office/powerpoint/2010/main" val="1304868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avec image">
    <p:spTree>
      <p:nvGrpSpPr>
        <p:cNvPr id="1" name=""/>
        <p:cNvGrpSpPr/>
        <p:nvPr/>
      </p:nvGrpSpPr>
      <p:grpSpPr>
        <a:xfrm>
          <a:off x="0" y="0"/>
          <a:ext cx="0" cy="0"/>
          <a:chOff x="0" y="0"/>
          <a:chExt cx="0" cy="0"/>
        </a:xfrm>
      </p:grpSpPr>
      <p:sp>
        <p:nvSpPr>
          <p:cNvPr id="11" name="Triangle rect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6" name="Connecteur droit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Espace réservé d’image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tx1"/>
                </a:solidFill>
              </a:defRPr>
            </a:lvl1pPr>
          </a:lstStyle>
          <a:p>
            <a:pPr rtl="0"/>
            <a:r>
              <a:rPr lang="fr-FR" noProof="0"/>
              <a:t>Cliquez sur l'icône pour ajouter une image</a:t>
            </a:r>
            <a:endParaRPr lang="fr-FR" noProof="0" dirty="0"/>
          </a:p>
        </p:txBody>
      </p:sp>
      <p:cxnSp>
        <p:nvCxnSpPr>
          <p:cNvPr id="18" name="Connecteur droit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re 1" title="Titr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rtlCol="0" anchor="b">
            <a:normAutofit/>
          </a:bodyPr>
          <a:lstStyle>
            <a:lvl1pPr algn="l">
              <a:defRPr sz="4300" b="1">
                <a:solidFill>
                  <a:schemeClr val="accent1"/>
                </a:solidFill>
              </a:defRPr>
            </a:lvl1pPr>
          </a:lstStyle>
          <a:p>
            <a:pPr rtl="0"/>
            <a:r>
              <a:rPr lang="fr-FR" noProof="0" dirty="0"/>
              <a:t>Cliquez pour modifier le style du titre du masque</a:t>
            </a:r>
          </a:p>
        </p:txBody>
      </p:sp>
      <p:sp>
        <p:nvSpPr>
          <p:cNvPr id="3" name="Sous-titre 2" title="Sous-titr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rtlCol="0"/>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dirty="0"/>
              <a:t>CLIQUEZ POUR MODIFIER LE SOUS-TITRE</a:t>
            </a:r>
          </a:p>
        </p:txBody>
      </p:sp>
      <p:cxnSp>
        <p:nvCxnSpPr>
          <p:cNvPr id="9" name="Connecteur droit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11" name="Triangle rect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6" name="Connecteur droit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re 1" title="Titr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rtlCol="0" anchor="b">
            <a:normAutofit/>
          </a:bodyPr>
          <a:lstStyle>
            <a:lvl1pPr algn="l">
              <a:defRPr sz="4300" b="1">
                <a:solidFill>
                  <a:schemeClr val="accent1"/>
                </a:solidFill>
              </a:defRPr>
            </a:lvl1pPr>
          </a:lstStyle>
          <a:p>
            <a:pPr rtl="0"/>
            <a:r>
              <a:rPr lang="fr-FR" noProof="0" dirty="0"/>
              <a:t>Cliquez pour modifier le style du titre du masque</a:t>
            </a:r>
          </a:p>
        </p:txBody>
      </p:sp>
      <p:sp>
        <p:nvSpPr>
          <p:cNvPr id="3" name="Sous-titre 2" title="Sous-titr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rtlCol="0"/>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dirty="0"/>
              <a:t>CLIQUEZ POUR MODIFIER POUR LE STYLE DE SOUS-TITRE DU MASQUE</a:t>
            </a:r>
          </a:p>
        </p:txBody>
      </p:sp>
      <p:cxnSp>
        <p:nvCxnSpPr>
          <p:cNvPr id="9" name="Connecteur droit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19" name="Triangle droit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7" name="Parallélogramme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re 1" title="Titr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rtlCol="0" anchor="b">
            <a:normAutofit/>
          </a:bodyPr>
          <a:lstStyle>
            <a:lvl1pPr>
              <a:defRPr sz="4000" b="1">
                <a:solidFill>
                  <a:schemeClr val="accent1"/>
                </a:solidFill>
                <a:latin typeface="+mj-lt"/>
                <a:cs typeface="Calibri Light" panose="020F0302020204030204" pitchFamily="34" charset="0"/>
              </a:defRPr>
            </a:lvl1pPr>
          </a:lstStyle>
          <a:p>
            <a:pPr rtl="0"/>
            <a:r>
              <a:rPr lang="fr-FR" noProof="0" dirty="0"/>
              <a:t>Cliquez pour modifier le style du titre du masque</a:t>
            </a:r>
          </a:p>
        </p:txBody>
      </p:sp>
      <p:sp>
        <p:nvSpPr>
          <p:cNvPr id="101" name="Espace réservé du texte 2" title="Sous-titr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rtlCol="0">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cxnSp>
        <p:nvCxnSpPr>
          <p:cNvPr id="21" name="Connecteur droit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élogramme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cxnSp>
        <p:nvCxnSpPr>
          <p:cNvPr id="26" name="Connecteur droit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élogramme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100786568"/>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cxnSp>
        <p:nvCxnSpPr>
          <p:cNvPr id="22" name="Connecteur droit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e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Bande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28" name="Connecteur droit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élogramme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25" name="Zone de texte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fr-FR" sz="3400" b="1" noProof="0" dirty="0">
                <a:solidFill>
                  <a:schemeClr val="accent6"/>
                </a:solidFill>
                <a:latin typeface="Arial Black" panose="020B0A04020102020204" pitchFamily="34" charset="0"/>
              </a:rPr>
              <a:t>FR</a:t>
            </a:r>
          </a:p>
        </p:txBody>
      </p:sp>
      <p:sp>
        <p:nvSpPr>
          <p:cNvPr id="36" name="Parallélogramme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dirty="0"/>
          </a:p>
        </p:txBody>
      </p:sp>
      <p:sp>
        <p:nvSpPr>
          <p:cNvPr id="2" name="Espace réservé du pied de page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fr-FR" noProof="0" smtClean="0"/>
              <a:t>‹N°›</a:t>
            </a:fld>
            <a:endParaRPr lang="fr-FR" noProof="0" dirty="0"/>
          </a:p>
        </p:txBody>
      </p:sp>
      <p:sp>
        <p:nvSpPr>
          <p:cNvPr id="27" name="Titre 1" title="Titr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fr-FR" noProof="0" dirty="0"/>
              <a:t>Cliquez pour modifier le style du titre du masque </a:t>
            </a:r>
          </a:p>
        </p:txBody>
      </p:sp>
      <p:sp>
        <p:nvSpPr>
          <p:cNvPr id="29" name="Espace réservé du contenu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2543430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cxnSp>
        <p:nvCxnSpPr>
          <p:cNvPr id="22" name="Connecteur droit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e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Bande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28" name="Connecteur droit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élogramme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25" name="Zone de texte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fr-FR" sz="3400" b="1" noProof="0" dirty="0">
                <a:solidFill>
                  <a:schemeClr val="accent6"/>
                </a:solidFill>
                <a:latin typeface="Arial Black" panose="020B0A04020102020204" pitchFamily="34" charset="0"/>
              </a:rPr>
              <a:t>FR</a:t>
            </a:r>
          </a:p>
        </p:txBody>
      </p:sp>
      <p:sp>
        <p:nvSpPr>
          <p:cNvPr id="36" name="Parallélogramme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dirty="0"/>
          </a:p>
        </p:txBody>
      </p:sp>
      <p:sp>
        <p:nvSpPr>
          <p:cNvPr id="2" name="Espace réservé du pied de page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fr-FR" noProof="0" smtClean="0"/>
              <a:t>‹N°›</a:t>
            </a:fld>
            <a:endParaRPr lang="fr-FR" noProof="0" dirty="0"/>
          </a:p>
        </p:txBody>
      </p:sp>
      <p:sp>
        <p:nvSpPr>
          <p:cNvPr id="27" name="Titre 1" title="Titr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fr-FR" noProof="0" dirty="0"/>
              <a:t>Cliquez pour modifier le style du titre du masque </a:t>
            </a:r>
          </a:p>
        </p:txBody>
      </p:sp>
      <p:sp>
        <p:nvSpPr>
          <p:cNvPr id="14" name="Espace réservé du contenu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5" name="Espace réservé du contenu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12848131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cxnSp>
        <p:nvCxnSpPr>
          <p:cNvPr id="22" name="Connecteur droit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e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Bande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28" name="Connecteur droit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élogramme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25" name="Zone de texte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fr-FR" sz="3400" b="1" noProof="0" dirty="0">
                <a:solidFill>
                  <a:schemeClr val="accent6"/>
                </a:solidFill>
                <a:latin typeface="Arial Black" panose="020B0A04020102020204" pitchFamily="34" charset="0"/>
              </a:rPr>
              <a:t>FR</a:t>
            </a:r>
          </a:p>
        </p:txBody>
      </p:sp>
      <p:sp>
        <p:nvSpPr>
          <p:cNvPr id="36" name="Parallélogramme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dirty="0"/>
          </a:p>
        </p:txBody>
      </p:sp>
      <p:sp>
        <p:nvSpPr>
          <p:cNvPr id="2" name="Espace réservé du pied de page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fr-FR" noProof="0" smtClean="0"/>
              <a:t>‹N°›</a:t>
            </a:fld>
            <a:endParaRPr lang="fr-FR" noProof="0" dirty="0"/>
          </a:p>
        </p:txBody>
      </p:sp>
      <p:sp>
        <p:nvSpPr>
          <p:cNvPr id="27" name="Titre 1" title="Titr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fr-FR" noProof="0" dirty="0"/>
              <a:t>Cliquez pour modifier le style du titre du masque </a:t>
            </a:r>
          </a:p>
        </p:txBody>
      </p:sp>
      <p:sp>
        <p:nvSpPr>
          <p:cNvPr id="18" name="Espace réservé du texte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rtlCol="0" anchor="b"/>
          <a:lstStyle>
            <a:lvl1pPr marL="0" indent="0">
              <a:buNone/>
              <a:defRPr lang="en-US" b="1" dirty="0">
                <a:solidFill>
                  <a:schemeClr val="accent6"/>
                </a:solidFill>
              </a:defRPr>
            </a:lvl1pPr>
          </a:lstStyle>
          <a:p>
            <a:pPr marL="228600" lvl="0" indent="-228600" rtl="0"/>
            <a:r>
              <a:rPr lang="fr-FR" noProof="0"/>
              <a:t>Modifier les styles du texte du masque</a:t>
            </a:r>
          </a:p>
        </p:txBody>
      </p:sp>
      <p:sp>
        <p:nvSpPr>
          <p:cNvPr id="20" name="Espace réservé du texte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rtlCol="0"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Modifier les styles du texte du masque</a:t>
            </a:r>
          </a:p>
        </p:txBody>
      </p:sp>
      <p:sp>
        <p:nvSpPr>
          <p:cNvPr id="21" name="Espace réservé du contenu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4" name="Espace réservé du contenu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24522678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11" name="Triangle rect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6" name="Connecteur droit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re 1" title="Titr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rtlCol="0" anchor="b">
            <a:normAutofit/>
          </a:bodyPr>
          <a:lstStyle>
            <a:lvl1pPr marL="0" indent="0" algn="r">
              <a:buFont typeface="Arial" panose="020B0604020202020204" pitchFamily="34" charset="0"/>
              <a:buNone/>
              <a:defRPr sz="4300" b="1">
                <a:solidFill>
                  <a:schemeClr val="accent1"/>
                </a:solidFill>
              </a:defRPr>
            </a:lvl1pPr>
          </a:lstStyle>
          <a:p>
            <a:pPr rtl="0"/>
            <a:r>
              <a:rPr lang="fr-FR" noProof="0" dirty="0"/>
              <a:t>Cliquez pour modifier le style du titre du masque</a:t>
            </a:r>
          </a:p>
        </p:txBody>
      </p:sp>
      <p:cxnSp>
        <p:nvCxnSpPr>
          <p:cNvPr id="9" name="Connecteur droit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Espace réservé du texte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rtlCol="0"/>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14" name="Espace réservé du contenu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rtlCol="0"/>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255265375"/>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11" name="Triangle rect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6" name="Connecteur droit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re 1" title="Titr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rtlCol="0" anchor="b">
            <a:normAutofit/>
          </a:bodyPr>
          <a:lstStyle>
            <a:lvl1pPr marL="0" indent="0" algn="r">
              <a:buFont typeface="Arial" panose="020B0604020202020204" pitchFamily="34" charset="0"/>
              <a:buNone/>
              <a:defRPr sz="4300" b="1">
                <a:solidFill>
                  <a:schemeClr val="accent1"/>
                </a:solidFill>
              </a:defRPr>
            </a:lvl1pPr>
          </a:lstStyle>
          <a:p>
            <a:pPr rtl="0"/>
            <a:r>
              <a:rPr lang="fr-FR" noProof="0" dirty="0"/>
              <a:t>Cliquez pour modifier le style du titre du masque</a:t>
            </a:r>
          </a:p>
        </p:txBody>
      </p:sp>
      <p:cxnSp>
        <p:nvCxnSpPr>
          <p:cNvPr id="9" name="Connecteur droit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Espace réservé du texte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rtlCol="0"/>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12" name="Espace réservé d’image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61430260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18" name="Zone de texte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pPr rtl="0"/>
            <a:r>
              <a:rPr lang="fr-FR" sz="3400" b="1" noProof="0" dirty="0">
                <a:solidFill>
                  <a:schemeClr val="accent1"/>
                </a:solidFill>
                <a:latin typeface="Arial Black" panose="020B0A04020102020204" pitchFamily="34" charset="0"/>
              </a:rPr>
              <a:t>FR</a:t>
            </a:r>
          </a:p>
        </p:txBody>
      </p:sp>
      <p:grpSp>
        <p:nvGrpSpPr>
          <p:cNvPr id="26" name="Groupe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Bande diagonal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28" name="Connecteur droit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élogramme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30" name="Parallélogramme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dirty="0"/>
          </a:p>
        </p:txBody>
      </p:sp>
      <p:sp>
        <p:nvSpPr>
          <p:cNvPr id="2" name="Espace réservé du pied de page 1">
            <a:extLst>
              <a:ext uri="{FF2B5EF4-FFF2-40B4-BE49-F238E27FC236}">
                <a16:creationId xmlns:a16="http://schemas.microsoft.com/office/drawing/2014/main" id="{578C43A6-50C6-704E-BADC-6D83BADE7316}"/>
              </a:ext>
            </a:extLst>
          </p:cNvPr>
          <p:cNvSpPr>
            <a:spLocks noGrp="1"/>
          </p:cNvSpPr>
          <p:nvPr>
            <p:ph type="ftr" sz="quarter" idx="10"/>
          </p:nvPr>
        </p:nvSpPr>
        <p:spPr/>
        <p:txBody>
          <a:bodyPr rtlCol="0"/>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rtlCol="0"/>
          <a:lstStyle/>
          <a:p>
            <a:pPr rtl="0"/>
            <a:fld id="{8699F50C-BE38-4BD0-BA84-9B090E1F2B9B}" type="slidenum">
              <a:rPr lang="fr-FR" noProof="0" smtClean="0"/>
              <a:t>‹N°›</a:t>
            </a:fld>
            <a:endParaRPr lang="fr-FR"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21" name="Zone de texte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pPr rtl="0"/>
            <a:r>
              <a:rPr lang="fr-FR" sz="3400" b="1" noProof="0" dirty="0">
                <a:solidFill>
                  <a:schemeClr val="accent1"/>
                </a:solidFill>
                <a:latin typeface="Arial Black" panose="020B0A04020102020204" pitchFamily="34" charset="0"/>
              </a:rPr>
              <a:t>FR</a:t>
            </a:r>
          </a:p>
        </p:txBody>
      </p:sp>
      <p:grpSp>
        <p:nvGrpSpPr>
          <p:cNvPr id="27" name="Groupe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Bande de diagonal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29" name="Connecteur droit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élogramme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31" name="Parallélogramme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dirty="0"/>
          </a:p>
        </p:txBody>
      </p:sp>
      <p:sp>
        <p:nvSpPr>
          <p:cNvPr id="33" name="Titre 1" title="Titr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rtlCol="0" anchor="b">
            <a:normAutofit/>
          </a:bodyPr>
          <a:lstStyle>
            <a:lvl1pPr>
              <a:defRPr sz="4400" b="1">
                <a:solidFill>
                  <a:schemeClr val="accent1"/>
                </a:solidFill>
              </a:defRPr>
            </a:lvl1pPr>
          </a:lstStyle>
          <a:p>
            <a:pPr rtl="0"/>
            <a:r>
              <a:rPr lang="fr-FR" noProof="0" dirty="0"/>
              <a:t>Cliquez pour modifier le style du titre du masque </a:t>
            </a:r>
          </a:p>
        </p:txBody>
      </p:sp>
      <p:sp>
        <p:nvSpPr>
          <p:cNvPr id="2" name="Espace réservé du pied de page 1">
            <a:extLst>
              <a:ext uri="{FF2B5EF4-FFF2-40B4-BE49-F238E27FC236}">
                <a16:creationId xmlns:a16="http://schemas.microsoft.com/office/drawing/2014/main" id="{CB69A007-934D-7A4B-9EFA-82044EF4DC33}"/>
              </a:ext>
            </a:extLst>
          </p:cNvPr>
          <p:cNvSpPr>
            <a:spLocks noGrp="1"/>
          </p:cNvSpPr>
          <p:nvPr>
            <p:ph type="ftr" sz="quarter" idx="10"/>
          </p:nvPr>
        </p:nvSpPr>
        <p:spPr/>
        <p:txBody>
          <a:bodyPr rtlCol="0"/>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rtlCol="0"/>
          <a:lstStyle/>
          <a:p>
            <a:pPr rtl="0"/>
            <a:fld id="{8699F50C-BE38-4BD0-BA84-9B090E1F2B9B}" type="slidenum">
              <a:rPr lang="fr-FR" noProof="0" smtClean="0"/>
              <a:t>‹N°›</a:t>
            </a:fld>
            <a:endParaRPr lang="fr-FR" noProof="0" dirty="0"/>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5CE2EB-00DF-4EBA-BF1F-D37805D45585}"/>
              </a:ext>
            </a:extLst>
          </p:cNvPr>
          <p:cNvSpPr>
            <a:spLocks noGrp="1"/>
          </p:cNvSpPr>
          <p:nvPr>
            <p:ph type="title"/>
          </p:nvPr>
        </p:nvSpPr>
        <p:spPr/>
        <p:txBody>
          <a:bodyPr rtlCol="0"/>
          <a:lstStyle/>
          <a:p>
            <a:pPr rtl="0"/>
            <a:r>
              <a:rPr lang="fr-FR" noProof="0"/>
              <a:t>Modifiez le style du titre</a:t>
            </a:r>
            <a:endParaRPr lang="fr-FR" noProof="0"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tête de section avec image">
    <p:spTree>
      <p:nvGrpSpPr>
        <p:cNvPr id="1" name=""/>
        <p:cNvGrpSpPr/>
        <p:nvPr/>
      </p:nvGrpSpPr>
      <p:grpSpPr>
        <a:xfrm>
          <a:off x="0" y="0"/>
          <a:ext cx="0" cy="0"/>
          <a:chOff x="0" y="0"/>
          <a:chExt cx="0" cy="0"/>
        </a:xfrm>
      </p:grpSpPr>
      <p:sp>
        <p:nvSpPr>
          <p:cNvPr id="19" name="Triangle droit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7" name="Parallélogramme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re 1" title="Titr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rtlCol="0" anchor="b">
            <a:normAutofit/>
          </a:bodyPr>
          <a:lstStyle>
            <a:lvl1pPr>
              <a:defRPr sz="4000" b="1">
                <a:solidFill>
                  <a:schemeClr val="accent1"/>
                </a:solidFill>
                <a:latin typeface="+mj-lt"/>
                <a:cs typeface="Calibri Light" panose="020F0302020204030204" pitchFamily="34" charset="0"/>
              </a:defRPr>
            </a:lvl1pPr>
          </a:lstStyle>
          <a:p>
            <a:pPr rtl="0"/>
            <a:r>
              <a:rPr lang="fr-FR" noProof="0" dirty="0"/>
              <a:t>Cliquez pour modifier le style du titre du masque</a:t>
            </a:r>
          </a:p>
        </p:txBody>
      </p:sp>
      <p:sp>
        <p:nvSpPr>
          <p:cNvPr id="101" name="Espace réservé du texte 2" title="Sous-titr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rtlCol="0">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cxnSp>
        <p:nvCxnSpPr>
          <p:cNvPr id="21" name="Connecteur droit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élogramme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cxnSp>
        <p:nvCxnSpPr>
          <p:cNvPr id="26" name="Connecteur droit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Espace réservé d’image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tx1"/>
                </a:solidFill>
              </a:defRPr>
            </a:lvl1pPr>
          </a:lstStyle>
          <a:p>
            <a:pPr rtl="0"/>
            <a:r>
              <a:rPr lang="fr-FR" noProof="0"/>
              <a:t>Cliquez sur l'icône pour ajouter une image</a:t>
            </a:r>
            <a:endParaRPr lang="fr-FR" noProof="0" dirty="0"/>
          </a:p>
        </p:txBody>
      </p:sp>
      <p:cxnSp>
        <p:nvCxnSpPr>
          <p:cNvPr id="16" name="Connecteur droit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élogramme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POSITION DU TEXTE 01">
    <p:spTree>
      <p:nvGrpSpPr>
        <p:cNvPr id="1" name=""/>
        <p:cNvGrpSpPr/>
        <p:nvPr/>
      </p:nvGrpSpPr>
      <p:grpSpPr>
        <a:xfrm>
          <a:off x="0" y="0"/>
          <a:ext cx="0" cy="0"/>
          <a:chOff x="0" y="0"/>
          <a:chExt cx="0" cy="0"/>
        </a:xfrm>
      </p:grpSpPr>
      <p:sp>
        <p:nvSpPr>
          <p:cNvPr id="3" name="Espace réservé du contenu 2" title="Puce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rtlCol="0">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4" name="Triangle rect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5" name="Parallélogramme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cxnSp>
        <p:nvCxnSpPr>
          <p:cNvPr id="34" name="Connecteur droit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Espace réservé du texte 4" title="Sous-titr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fr-FR" noProof="0" dirty="0"/>
              <a:t>CLIQUEZ POUR LE STYLE DE SOUS-TITRE</a:t>
            </a:r>
          </a:p>
        </p:txBody>
      </p:sp>
      <p:sp>
        <p:nvSpPr>
          <p:cNvPr id="2" name="Titre 1" title="Titr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rtlCol="0" anchor="b">
            <a:normAutofit/>
          </a:bodyPr>
          <a:lstStyle>
            <a:lvl1pPr>
              <a:defRPr sz="4400" b="1">
                <a:solidFill>
                  <a:schemeClr val="accent1"/>
                </a:solidFill>
              </a:defRPr>
            </a:lvl1pPr>
          </a:lstStyle>
          <a:p>
            <a:pPr rtl="0"/>
            <a:r>
              <a:rPr lang="fr-FR" noProof="0" dirty="0"/>
              <a:t>Cliquez pour modifier </a:t>
            </a:r>
            <a:br>
              <a:rPr lang="fr-FR" noProof="0" dirty="0"/>
            </a:br>
            <a:r>
              <a:rPr lang="fr-FR" noProof="0" dirty="0"/>
              <a:t>Le style du titre du masque </a:t>
            </a:r>
          </a:p>
        </p:txBody>
      </p:sp>
      <p:sp>
        <p:nvSpPr>
          <p:cNvPr id="15" name="Espace réservé d’image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rtlCol="0" anchor="ctr">
            <a:noAutofit/>
          </a:bodyPr>
          <a:lstStyle>
            <a:lvl1pPr marL="0" indent="0" algn="ctr">
              <a:buNone/>
              <a:defRPr>
                <a:solidFill>
                  <a:schemeClr val="tx1"/>
                </a:solidFill>
              </a:defRPr>
            </a:lvl1pPr>
          </a:lstStyle>
          <a:p>
            <a:pPr rtl="0"/>
            <a:r>
              <a:rPr lang="fr-FR" noProof="0"/>
              <a:t>Cliquez sur l'icône pour ajouter une image</a:t>
            </a:r>
            <a:endParaRPr lang="fr-FR" noProof="0" dirty="0"/>
          </a:p>
        </p:txBody>
      </p:sp>
      <p:sp>
        <p:nvSpPr>
          <p:cNvPr id="4" name="Espace réservé du pied de page 3">
            <a:extLst>
              <a:ext uri="{FF2B5EF4-FFF2-40B4-BE49-F238E27FC236}">
                <a16:creationId xmlns:a16="http://schemas.microsoft.com/office/drawing/2014/main" id="{5ADB14A5-A767-774C-85B8-68EF914689F6}"/>
              </a:ext>
            </a:extLst>
          </p:cNvPr>
          <p:cNvSpPr>
            <a:spLocks noGrp="1"/>
          </p:cNvSpPr>
          <p:nvPr>
            <p:ph type="ftr" sz="quarter" idx="14"/>
          </p:nvPr>
        </p:nvSpPr>
        <p:spPr/>
        <p:txBody>
          <a:bodyPr rtlCol="0"/>
          <a:lstStyle/>
          <a:p>
            <a:pPr rtl="0"/>
            <a:r>
              <a:rPr lang="fr-FR" noProof="0" dirty="0"/>
              <a:t>Ajouter un pied de page</a:t>
            </a:r>
          </a:p>
        </p:txBody>
      </p:sp>
      <p:sp>
        <p:nvSpPr>
          <p:cNvPr id="6" name="Espace réservé du numéro de diapositive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rtlCol="0"/>
          <a:lstStyle/>
          <a:p>
            <a:pPr rtl="0"/>
            <a:fld id="{8699F50C-BE38-4BD0-BA84-9B090E1F2B9B}" type="slidenum">
              <a:rPr lang="fr-FR" noProof="0" smtClean="0"/>
              <a:t>‹N°›</a:t>
            </a:fld>
            <a:endParaRPr lang="fr-FR"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position du texte 02">
    <p:spTree>
      <p:nvGrpSpPr>
        <p:cNvPr id="1" name=""/>
        <p:cNvGrpSpPr/>
        <p:nvPr/>
      </p:nvGrpSpPr>
      <p:grpSpPr>
        <a:xfrm>
          <a:off x="0" y="0"/>
          <a:ext cx="0" cy="0"/>
          <a:chOff x="0" y="0"/>
          <a:chExt cx="0" cy="0"/>
        </a:xfrm>
      </p:grpSpPr>
      <p:sp>
        <p:nvSpPr>
          <p:cNvPr id="35" name="Triangle rect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8" name="Espace réservé d’image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rtlCol="0" anchor="ctr">
            <a:noAutofit/>
          </a:bodyPr>
          <a:lstStyle>
            <a:lvl1pPr marL="0" indent="0" algn="r">
              <a:buNone/>
              <a:defRPr>
                <a:solidFill>
                  <a:schemeClr val="tx1"/>
                </a:solidFill>
              </a:defRPr>
            </a:lvl1pPr>
          </a:lstStyle>
          <a:p>
            <a:pPr rtl="0"/>
            <a:r>
              <a:rPr lang="fr-FR" noProof="0"/>
              <a:t>Cliquez sur l'icône pour ajouter une image</a:t>
            </a:r>
            <a:endParaRPr lang="fr-FR" noProof="0" dirty="0"/>
          </a:p>
        </p:txBody>
      </p:sp>
      <p:sp>
        <p:nvSpPr>
          <p:cNvPr id="3" name="Espace réservé du contenu 2" title="Puce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rtlCol="0">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5" name="Parallélogramme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cxnSp>
        <p:nvCxnSpPr>
          <p:cNvPr id="34" name="Connecteur droit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Espace réservé du texte 4" title="Sous-titr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fr-FR" noProof="0" dirty="0"/>
              <a:t>CLIQUEZ POUR LE STYLE DE SOUS-TITRE</a:t>
            </a:r>
          </a:p>
        </p:txBody>
      </p:sp>
      <p:sp>
        <p:nvSpPr>
          <p:cNvPr id="17" name="Zone de texte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pPr rtl="0"/>
            <a:r>
              <a:rPr lang="fr-FR" sz="3400" b="1" noProof="0" dirty="0">
                <a:solidFill>
                  <a:schemeClr val="accent1"/>
                </a:solidFill>
                <a:latin typeface="Arial Black" panose="020B0A04020102020204" pitchFamily="34" charset="0"/>
              </a:rPr>
              <a:t>FR</a:t>
            </a:r>
          </a:p>
        </p:txBody>
      </p:sp>
      <p:sp>
        <p:nvSpPr>
          <p:cNvPr id="19" name="Titre 1" title="Titr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rtlCol="0" anchor="b">
            <a:normAutofit/>
          </a:bodyPr>
          <a:lstStyle>
            <a:lvl1pPr>
              <a:defRPr sz="4400" b="1">
                <a:solidFill>
                  <a:schemeClr val="accent1"/>
                </a:solidFill>
              </a:defRPr>
            </a:lvl1pPr>
          </a:lstStyle>
          <a:p>
            <a:pPr rtl="0"/>
            <a:r>
              <a:rPr lang="fr-FR" noProof="0" dirty="0"/>
              <a:t>Cliquez pour modifier </a:t>
            </a:r>
            <a:br>
              <a:rPr lang="fr-FR" noProof="0" dirty="0"/>
            </a:br>
            <a:r>
              <a:rPr lang="fr-FR" noProof="0" dirty="0"/>
              <a:t>Le style du titre du masque </a:t>
            </a:r>
          </a:p>
        </p:txBody>
      </p:sp>
      <p:sp>
        <p:nvSpPr>
          <p:cNvPr id="2" name="Espace réservé du pied de page 1">
            <a:extLst>
              <a:ext uri="{FF2B5EF4-FFF2-40B4-BE49-F238E27FC236}">
                <a16:creationId xmlns:a16="http://schemas.microsoft.com/office/drawing/2014/main" id="{6E55A0B9-F639-8643-9C4D-B93B8EE21A79}"/>
              </a:ext>
            </a:extLst>
          </p:cNvPr>
          <p:cNvSpPr>
            <a:spLocks noGrp="1"/>
          </p:cNvSpPr>
          <p:nvPr>
            <p:ph type="ftr" sz="quarter" idx="15"/>
          </p:nvPr>
        </p:nvSpPr>
        <p:spPr/>
        <p:txBody>
          <a:bodyPr rtlCol="0"/>
          <a:lstStyle/>
          <a:p>
            <a:pPr rtl="0"/>
            <a:r>
              <a:rPr lang="fr-FR" noProof="0" dirty="0"/>
              <a:t>Ajouter un pied de page</a:t>
            </a:r>
          </a:p>
        </p:txBody>
      </p:sp>
      <p:sp>
        <p:nvSpPr>
          <p:cNvPr id="4" name="Espace réservé du numéro de diapositive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rtlCol="0"/>
          <a:lstStyle/>
          <a:p>
            <a:pPr rtl="0"/>
            <a:fld id="{8699F50C-BE38-4BD0-BA84-9B090E1F2B9B}" type="slidenum">
              <a:rPr lang="fr-FR" noProof="0" smtClean="0"/>
              <a:t>‹N°›</a:t>
            </a:fld>
            <a:endParaRPr lang="fr-FR" noProof="0" dirty="0"/>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avec sous-titre">
    <p:spTree>
      <p:nvGrpSpPr>
        <p:cNvPr id="1" name=""/>
        <p:cNvGrpSpPr/>
        <p:nvPr/>
      </p:nvGrpSpPr>
      <p:grpSpPr>
        <a:xfrm>
          <a:off x="0" y="0"/>
          <a:ext cx="0" cy="0"/>
          <a:chOff x="0" y="0"/>
          <a:chExt cx="0" cy="0"/>
        </a:xfrm>
      </p:grpSpPr>
      <p:cxnSp>
        <p:nvCxnSpPr>
          <p:cNvPr id="22" name="Connecteur droit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e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Bande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28" name="Connecteur droit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élogramme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17" name="Espace réservé du texte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rtlCol="0"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Modifier les styles du texte du masque</a:t>
            </a:r>
          </a:p>
        </p:txBody>
      </p:sp>
      <p:sp>
        <p:nvSpPr>
          <p:cNvPr id="18" name="Espace réservé du contenu 3" title="Puce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rtlCol="0">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rtl="0">
              <a:buClr>
                <a:schemeClr val="accent2"/>
              </a:buClr>
            </a:pPr>
            <a:r>
              <a:rPr lang="fr-FR" noProof="0"/>
              <a:t>Modifier les styles du texte du masque</a:t>
            </a:r>
          </a:p>
          <a:p>
            <a:pPr lvl="1" rtl="0">
              <a:buClr>
                <a:schemeClr val="accent2"/>
              </a:buClr>
            </a:pPr>
            <a:r>
              <a:rPr lang="fr-FR" noProof="0"/>
              <a:t>Deuxième niveau</a:t>
            </a:r>
          </a:p>
          <a:p>
            <a:pPr lvl="2" rtl="0">
              <a:buClr>
                <a:schemeClr val="accent2"/>
              </a:buClr>
            </a:pPr>
            <a:r>
              <a:rPr lang="fr-FR" noProof="0"/>
              <a:t>Troisième niveau</a:t>
            </a:r>
          </a:p>
          <a:p>
            <a:pPr lvl="3" rtl="0">
              <a:buClr>
                <a:schemeClr val="accent2"/>
              </a:buClr>
            </a:pPr>
            <a:r>
              <a:rPr lang="fr-FR" noProof="0"/>
              <a:t>Quatrième niveau</a:t>
            </a:r>
          </a:p>
          <a:p>
            <a:pPr lvl="4" rtl="0">
              <a:buClr>
                <a:schemeClr val="accent2"/>
              </a:buClr>
            </a:pPr>
            <a:r>
              <a:rPr lang="fr-FR" noProof="0"/>
              <a:t>Cinquième niveau</a:t>
            </a:r>
            <a:endParaRPr lang="fr-FR" noProof="0" dirty="0"/>
          </a:p>
        </p:txBody>
      </p:sp>
      <p:sp>
        <p:nvSpPr>
          <p:cNvPr id="19" name="Espace réservé du texte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rtlCol="0"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Modifier les styles du texte du masque</a:t>
            </a:r>
          </a:p>
        </p:txBody>
      </p:sp>
      <p:sp>
        <p:nvSpPr>
          <p:cNvPr id="20" name="Espace réservé du contenu 5" title="Puce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rtlCol="0">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rtl="0">
              <a:buClr>
                <a:schemeClr val="accent2"/>
              </a:buClr>
            </a:pPr>
            <a:r>
              <a:rPr lang="fr-FR" noProof="0"/>
              <a:t>Modifier les styles du texte du masque</a:t>
            </a:r>
          </a:p>
          <a:p>
            <a:pPr lvl="1" rtl="0">
              <a:buClr>
                <a:schemeClr val="accent2"/>
              </a:buClr>
            </a:pPr>
            <a:r>
              <a:rPr lang="fr-FR" noProof="0"/>
              <a:t>Deuxième niveau</a:t>
            </a:r>
          </a:p>
          <a:p>
            <a:pPr lvl="2" rtl="0">
              <a:buClr>
                <a:schemeClr val="accent2"/>
              </a:buClr>
            </a:pPr>
            <a:r>
              <a:rPr lang="fr-FR" noProof="0"/>
              <a:t>Troisième niveau</a:t>
            </a:r>
          </a:p>
          <a:p>
            <a:pPr lvl="3" rtl="0">
              <a:buClr>
                <a:schemeClr val="accent2"/>
              </a:buClr>
            </a:pPr>
            <a:r>
              <a:rPr lang="fr-FR" noProof="0"/>
              <a:t>Quatrième niveau</a:t>
            </a:r>
          </a:p>
          <a:p>
            <a:pPr lvl="4" rtl="0">
              <a:buClr>
                <a:schemeClr val="accent2"/>
              </a:buClr>
            </a:pPr>
            <a:r>
              <a:rPr lang="fr-FR" noProof="0"/>
              <a:t>Cinquième niveau</a:t>
            </a:r>
            <a:endParaRPr lang="fr-FR" noProof="0" dirty="0"/>
          </a:p>
        </p:txBody>
      </p:sp>
      <p:sp>
        <p:nvSpPr>
          <p:cNvPr id="24" name="Espace réservé du texte 4" title="Sous-titr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fr-FR" noProof="0" dirty="0"/>
              <a:t>CLIQUEZ POUR LE STYLE DE SOUS-TITRE</a:t>
            </a:r>
          </a:p>
        </p:txBody>
      </p:sp>
      <p:sp>
        <p:nvSpPr>
          <p:cNvPr id="25" name="Zone de texte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fr-FR" sz="3400" b="1" noProof="0" dirty="0">
                <a:solidFill>
                  <a:schemeClr val="accent1"/>
                </a:solidFill>
                <a:latin typeface="Arial Black" panose="020B0A04020102020204" pitchFamily="34" charset="0"/>
              </a:rPr>
              <a:t>FR</a:t>
            </a:r>
          </a:p>
        </p:txBody>
      </p:sp>
      <p:sp>
        <p:nvSpPr>
          <p:cNvPr id="36" name="Parallélogramme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dirty="0"/>
          </a:p>
        </p:txBody>
      </p:sp>
      <p:sp>
        <p:nvSpPr>
          <p:cNvPr id="2" name="Espace réservé du pied de page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fr-FR" noProof="0" smtClean="0"/>
              <a:t>‹N°›</a:t>
            </a:fld>
            <a:endParaRPr lang="fr-FR" noProof="0" dirty="0"/>
          </a:p>
        </p:txBody>
      </p:sp>
      <p:sp>
        <p:nvSpPr>
          <p:cNvPr id="27" name="Titre 1" title="Titr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fr-FR" noProof="0" dirty="0"/>
              <a:t>Cliquez pour modifier le style du titre du masque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phique">
    <p:spTree>
      <p:nvGrpSpPr>
        <p:cNvPr id="1" name=""/>
        <p:cNvGrpSpPr/>
        <p:nvPr/>
      </p:nvGrpSpPr>
      <p:grpSpPr>
        <a:xfrm>
          <a:off x="0" y="0"/>
          <a:ext cx="0" cy="0"/>
          <a:chOff x="0" y="0"/>
          <a:chExt cx="0" cy="0"/>
        </a:xfrm>
      </p:grpSpPr>
      <p:sp>
        <p:nvSpPr>
          <p:cNvPr id="16" name="Zone de texte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pPr rtl="0"/>
            <a:r>
              <a:rPr lang="fr-FR" sz="3400" b="1" noProof="0" dirty="0">
                <a:solidFill>
                  <a:schemeClr val="accent1"/>
                </a:solidFill>
                <a:latin typeface="Arial Black" panose="020B0A04020102020204" pitchFamily="34" charset="0"/>
              </a:rPr>
              <a:t>FR</a:t>
            </a:r>
          </a:p>
        </p:txBody>
      </p:sp>
      <p:grpSp>
        <p:nvGrpSpPr>
          <p:cNvPr id="28" name="Groupe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Bande diagonal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30" name="Connecteur droit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élogramme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33" name="Parallélogramme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dirty="0"/>
          </a:p>
        </p:txBody>
      </p:sp>
      <p:sp>
        <p:nvSpPr>
          <p:cNvPr id="34" name="Espace réservé du texte 4" title="Sous-titr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fr-FR" noProof="0" dirty="0"/>
              <a:t>CLIQUEZ POUR LE STYLE DE SOUS-TITRE</a:t>
            </a:r>
          </a:p>
        </p:txBody>
      </p:sp>
      <p:sp>
        <p:nvSpPr>
          <p:cNvPr id="2" name="Espace réservé du pied de page 1">
            <a:extLst>
              <a:ext uri="{FF2B5EF4-FFF2-40B4-BE49-F238E27FC236}">
                <a16:creationId xmlns:a16="http://schemas.microsoft.com/office/drawing/2014/main" id="{D6990C03-1647-2044-B335-6F5F19E4E5FC}"/>
              </a:ext>
            </a:extLst>
          </p:cNvPr>
          <p:cNvSpPr>
            <a:spLocks noGrp="1"/>
          </p:cNvSpPr>
          <p:nvPr>
            <p:ph type="ftr" sz="quarter" idx="17"/>
          </p:nvPr>
        </p:nvSpPr>
        <p:spPr/>
        <p:txBody>
          <a:bodyPr rtlCol="0"/>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rtlCol="0"/>
          <a:lstStyle/>
          <a:p>
            <a:pPr rtl="0"/>
            <a:fld id="{8699F50C-BE38-4BD0-BA84-9B090E1F2B9B}" type="slidenum">
              <a:rPr lang="fr-FR" noProof="0" smtClean="0"/>
              <a:t>‹N°›</a:t>
            </a:fld>
            <a:endParaRPr lang="fr-FR" noProof="0" dirty="0"/>
          </a:p>
        </p:txBody>
      </p:sp>
      <p:sp>
        <p:nvSpPr>
          <p:cNvPr id="17" name="Titre 1" title="Titr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fr-FR" noProof="0" dirty="0"/>
              <a:t>Cliquez pour modifier le style du titre du masque </a:t>
            </a:r>
          </a:p>
        </p:txBody>
      </p:sp>
      <p:sp>
        <p:nvSpPr>
          <p:cNvPr id="5" name="Espace réservé du texte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rtlCol="0"/>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rtl="0"/>
            <a:r>
              <a:rPr lang="fr-FR" noProof="0" dirty="0"/>
              <a:t>Ajoutez votre texte ici.</a:t>
            </a:r>
          </a:p>
        </p:txBody>
      </p:sp>
      <p:sp>
        <p:nvSpPr>
          <p:cNvPr id="20" name="Espace réservé au graphique 2" title="Graphique">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rtlCol="0">
            <a:noAutofit/>
          </a:bodyPr>
          <a:lstStyle>
            <a:lvl1pPr marL="0" indent="0" algn="ctr">
              <a:buNone/>
              <a:defRPr sz="2000" b="0" i="0">
                <a:solidFill>
                  <a:schemeClr val="tx1"/>
                </a:solidFill>
                <a:latin typeface="+mn-lt"/>
                <a:cs typeface="CiscoSans ExtraLight"/>
              </a:defRPr>
            </a:lvl1pPr>
          </a:lstStyle>
          <a:p>
            <a:pPr lvl="0" rtl="0"/>
            <a:r>
              <a:rPr lang="fr-FR" noProof="0"/>
              <a:t>Cliquez sur l'icône pour ajouter un graphique</a:t>
            </a:r>
            <a:endParaRPr lang="fr-FR"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au">
    <p:spTree>
      <p:nvGrpSpPr>
        <p:cNvPr id="1" name=""/>
        <p:cNvGrpSpPr/>
        <p:nvPr/>
      </p:nvGrpSpPr>
      <p:grpSpPr>
        <a:xfrm>
          <a:off x="0" y="0"/>
          <a:ext cx="0" cy="0"/>
          <a:chOff x="0" y="0"/>
          <a:chExt cx="0" cy="0"/>
        </a:xfrm>
      </p:grpSpPr>
      <p:sp>
        <p:nvSpPr>
          <p:cNvPr id="15" name="Espace réservé au tableau 11" title="Tableau">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rtlCol="0">
            <a:noAutofit/>
          </a:bodyPr>
          <a:lstStyle>
            <a:lvl1pPr marL="0" indent="0" algn="ctr">
              <a:buNone/>
              <a:defRPr sz="2000" baseline="0">
                <a:solidFill>
                  <a:schemeClr val="tx1"/>
                </a:solidFill>
                <a:latin typeface="+mn-lt"/>
              </a:defRPr>
            </a:lvl1pPr>
          </a:lstStyle>
          <a:p>
            <a:pPr lvl="0" rtl="0"/>
            <a:r>
              <a:rPr lang="fr-FR" noProof="0"/>
              <a:t>Cliquez sur l'icône pour ajouter un tableau</a:t>
            </a:r>
            <a:endParaRPr lang="fr-FR" noProof="0" dirty="0"/>
          </a:p>
        </p:txBody>
      </p:sp>
      <p:sp>
        <p:nvSpPr>
          <p:cNvPr id="16" name="Zone de texte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pPr rtl="0"/>
            <a:r>
              <a:rPr lang="fr-FR" sz="3400" b="1" noProof="0" dirty="0">
                <a:solidFill>
                  <a:schemeClr val="accent1"/>
                </a:solidFill>
                <a:latin typeface="Arial Black" panose="020B0A04020102020204" pitchFamily="34" charset="0"/>
              </a:rPr>
              <a:t>FR</a:t>
            </a:r>
          </a:p>
        </p:txBody>
      </p:sp>
      <p:grpSp>
        <p:nvGrpSpPr>
          <p:cNvPr id="26" name="Groupe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Bande diagonal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28" name="Connecteur droit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élogramme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36" name="Parallélogramme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7" name="Espace réservé du texte 4" title="Sous-titr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fr-FR" noProof="0" dirty="0"/>
              <a:t>CLIQUEZ POUR LE STYLE DE SOUS-TITRE</a:t>
            </a:r>
          </a:p>
        </p:txBody>
      </p:sp>
      <p:sp>
        <p:nvSpPr>
          <p:cNvPr id="2" name="Espace réservé du pied de page 1">
            <a:extLst>
              <a:ext uri="{FF2B5EF4-FFF2-40B4-BE49-F238E27FC236}">
                <a16:creationId xmlns:a16="http://schemas.microsoft.com/office/drawing/2014/main" id="{5750A33E-CEFE-4D43-9554-513B01B1D3D9}"/>
              </a:ext>
            </a:extLst>
          </p:cNvPr>
          <p:cNvSpPr>
            <a:spLocks noGrp="1"/>
          </p:cNvSpPr>
          <p:nvPr>
            <p:ph type="ftr" sz="quarter" idx="17"/>
          </p:nvPr>
        </p:nvSpPr>
        <p:spPr/>
        <p:txBody>
          <a:bodyPr rtlCol="0"/>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rtlCol="0"/>
          <a:lstStyle/>
          <a:p>
            <a:pPr rtl="0"/>
            <a:fld id="{8699F50C-BE38-4BD0-BA84-9B090E1F2B9B}" type="slidenum">
              <a:rPr lang="fr-FR" noProof="0" smtClean="0"/>
              <a:t>‹N°›</a:t>
            </a:fld>
            <a:endParaRPr lang="fr-FR" noProof="0" dirty="0"/>
          </a:p>
        </p:txBody>
      </p:sp>
      <p:sp>
        <p:nvSpPr>
          <p:cNvPr id="17" name="Titre 1" title="Titr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fr-FR" noProof="0" dirty="0"/>
              <a:t>Cliquez pour modifier le style du titre du masque </a:t>
            </a:r>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nde photo">
    <p:spTree>
      <p:nvGrpSpPr>
        <p:cNvPr id="1" name=""/>
        <p:cNvGrpSpPr/>
        <p:nvPr/>
      </p:nvGrpSpPr>
      <p:grpSpPr>
        <a:xfrm>
          <a:off x="0" y="0"/>
          <a:ext cx="0" cy="0"/>
          <a:chOff x="0" y="0"/>
          <a:chExt cx="0" cy="0"/>
        </a:xfrm>
      </p:grpSpPr>
      <p:sp>
        <p:nvSpPr>
          <p:cNvPr id="4" name="Triangle rect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5" name="Espace réservé d’image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rtlCol="0" anchor="ctr"/>
          <a:lstStyle>
            <a:lvl1pPr marL="0" indent="0" algn="ctr">
              <a:buNone/>
              <a:defRPr sz="1100" i="1">
                <a:latin typeface="Times New Roman" panose="02020603050405020304" pitchFamily="18" charset="0"/>
                <a:cs typeface="Times New Roman" panose="02020603050405020304" pitchFamily="18" charset="0"/>
              </a:defRPr>
            </a:lvl1pPr>
          </a:lstStyle>
          <a:p>
            <a:pPr rtl="0"/>
            <a:r>
              <a:rPr lang="fr-FR" noProof="0" dirty="0"/>
              <a:t>Insérez ou glissez et placez l’image ici</a:t>
            </a:r>
          </a:p>
        </p:txBody>
      </p:sp>
      <p:cxnSp>
        <p:nvCxnSpPr>
          <p:cNvPr id="6" name="Connecteur droit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re 1" title="Titr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rtlCol="0" anchor="ctr">
            <a:normAutofit/>
          </a:bodyPr>
          <a:lstStyle>
            <a:lvl1pPr>
              <a:defRPr sz="3600" b="1">
                <a:solidFill>
                  <a:schemeClr val="tx1"/>
                </a:solidFill>
              </a:defRPr>
            </a:lvl1pPr>
          </a:lstStyle>
          <a:p>
            <a:pPr rtl="0"/>
            <a:r>
              <a:rPr lang="fr-FR" noProof="0" dirty="0"/>
              <a:t>Ajoutez la légende ici</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rci">
    <p:spTree>
      <p:nvGrpSpPr>
        <p:cNvPr id="1" name=""/>
        <p:cNvGrpSpPr/>
        <p:nvPr/>
      </p:nvGrpSpPr>
      <p:grpSpPr>
        <a:xfrm>
          <a:off x="0" y="0"/>
          <a:ext cx="0" cy="0"/>
          <a:chOff x="0" y="0"/>
          <a:chExt cx="0" cy="0"/>
        </a:xfrm>
      </p:grpSpPr>
      <p:sp>
        <p:nvSpPr>
          <p:cNvPr id="9" name="Espace réservé du texte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fr-FR" noProof="0" dirty="0"/>
              <a:t>Nom</a:t>
            </a:r>
          </a:p>
        </p:txBody>
      </p:sp>
      <p:sp>
        <p:nvSpPr>
          <p:cNvPr id="10" name="Espace réservé du texte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fr-FR" noProof="0" dirty="0"/>
              <a:t>Numéro de téléphone</a:t>
            </a:r>
          </a:p>
        </p:txBody>
      </p:sp>
      <p:sp>
        <p:nvSpPr>
          <p:cNvPr id="11" name="Espace réservé du texte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rtlCol="0"/>
          <a:lstStyle>
            <a:lvl1pPr marL="0" indent="0">
              <a:buNone/>
              <a:defRPr sz="1800">
                <a:latin typeface="+mn-lt"/>
                <a:cs typeface="Calibri Light" panose="020F0302020204030204" pitchFamily="34" charset="0"/>
              </a:defRPr>
            </a:lvl1pPr>
          </a:lstStyle>
          <a:p>
            <a:pPr rtl="0"/>
            <a:r>
              <a:rPr lang="fr-FR" noProof="0" dirty="0"/>
              <a:t>E-mail </a:t>
            </a:r>
          </a:p>
        </p:txBody>
      </p:sp>
      <p:sp>
        <p:nvSpPr>
          <p:cNvPr id="13" name="Espace réservé du texte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fr-FR" noProof="0" dirty="0"/>
              <a:t>Site web de l’entreprise</a:t>
            </a:r>
          </a:p>
        </p:txBody>
      </p:sp>
      <p:sp>
        <p:nvSpPr>
          <p:cNvPr id="14" name="Form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fr-FR" noProof="0" dirty="0"/>
          </a:p>
        </p:txBody>
      </p:sp>
      <p:sp>
        <p:nvSpPr>
          <p:cNvPr id="15" name="Form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fr-FR" noProof="0" dirty="0"/>
          </a:p>
        </p:txBody>
      </p:sp>
      <p:sp>
        <p:nvSpPr>
          <p:cNvPr id="19" name="Form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fr-FR" noProof="0" dirty="0"/>
          </a:p>
        </p:txBody>
      </p:sp>
      <p:sp>
        <p:nvSpPr>
          <p:cNvPr id="20" name="Form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fr-FR" noProof="0" dirty="0"/>
          </a:p>
        </p:txBody>
      </p:sp>
      <p:sp>
        <p:nvSpPr>
          <p:cNvPr id="21" name="Triangle droit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2" name="Connecteur droit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Espace réservé d’image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tx1"/>
                </a:solidFill>
              </a:defRPr>
            </a:lvl1pPr>
          </a:lstStyle>
          <a:p>
            <a:pPr rtl="0"/>
            <a:r>
              <a:rPr lang="fr-FR" noProof="0"/>
              <a:t>Cliquez sur l'icône pour ajouter une image</a:t>
            </a:r>
            <a:endParaRPr lang="fr-FR" noProof="0" dirty="0"/>
          </a:p>
        </p:txBody>
      </p:sp>
      <p:sp>
        <p:nvSpPr>
          <p:cNvPr id="2" name="Titre 1" title="Titr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rtlCol="0" anchor="b">
            <a:normAutofit/>
          </a:bodyPr>
          <a:lstStyle>
            <a:lvl1pPr algn="l">
              <a:defRPr sz="4300" b="1">
                <a:solidFill>
                  <a:schemeClr val="accent1"/>
                </a:solidFill>
              </a:defRPr>
            </a:lvl1pPr>
          </a:lstStyle>
          <a:p>
            <a:pPr rtl="0"/>
            <a:r>
              <a:rPr lang="fr-FR" noProof="0" dirty="0"/>
              <a:t>Cliquez pour modifier le style du titre du masque</a:t>
            </a:r>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Espace réservé du pied de page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pPr rtl="0"/>
            <a:r>
              <a:rPr lang="fr-FR" noProof="0" dirty="0"/>
              <a:t>Ajouter un pied de page</a:t>
            </a:r>
          </a:p>
        </p:txBody>
      </p:sp>
      <p:sp>
        <p:nvSpPr>
          <p:cNvPr id="6" name="Espace réservé du numéro de diapositive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pPr rtl="0"/>
            <a:fld id="{8699F50C-BE38-4BD0-BA84-9B090E1F2B9B}" type="slidenum">
              <a:rPr lang="fr-FR" noProof="0" smtClean="0"/>
              <a:pPr rtl="0"/>
              <a:t>‹N°›</a:t>
            </a:fld>
            <a:endParaRPr lang="fr-FR" noProof="0" dirty="0"/>
          </a:p>
        </p:txBody>
      </p:sp>
      <p:sp>
        <p:nvSpPr>
          <p:cNvPr id="9" name="Espace réservé du titre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pPr rtl="0"/>
            <a:r>
              <a:rPr lang="fr-FR" noProof="0" dirty="0"/>
              <a:t>Modifiez le style du titre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Hexagone 17" descr="Hexagone de couleur foncée unie au milieu d’accentuation d’image">
            <a:extLst>
              <a:ext uri="{FF2B5EF4-FFF2-40B4-BE49-F238E27FC236}">
                <a16:creationId xmlns:a16="http://schemas.microsoft.com/office/drawing/2014/main" id="{0E6B042D-E9CB-40E0-AAE9-6AD11F53E044}"/>
              </a:ext>
            </a:extLst>
          </p:cNvPr>
          <p:cNvSpPr/>
          <p:nvPr/>
        </p:nvSpPr>
        <p:spPr>
          <a:xfrm>
            <a:off x="4220807" y="2449160"/>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1" name="Zone de texte 20">
            <a:extLst>
              <a:ext uri="{FF2B5EF4-FFF2-40B4-BE49-F238E27FC236}">
                <a16:creationId xmlns:a16="http://schemas.microsoft.com/office/drawing/2014/main" id="{FC9A1C71-347B-44A9-88B4-692D9731582D}"/>
              </a:ext>
            </a:extLst>
          </p:cNvPr>
          <p:cNvSpPr txBox="1"/>
          <p:nvPr/>
        </p:nvSpPr>
        <p:spPr>
          <a:xfrm>
            <a:off x="10732714" y="6423624"/>
            <a:ext cx="1379475" cy="307777"/>
          </a:xfrm>
          <a:prstGeom prst="rect">
            <a:avLst/>
          </a:prstGeom>
          <a:solidFill>
            <a:schemeClr val="bg1"/>
          </a:solidFill>
        </p:spPr>
        <p:txBody>
          <a:bodyPr wrap="square" rtlCol="0">
            <a:spAutoFit/>
          </a:bodyPr>
          <a:lstStyle/>
          <a:p>
            <a:pPr rtl="0"/>
            <a:r>
              <a:rPr lang="fr-FR" sz="1400" dirty="0">
                <a:solidFill>
                  <a:srgbClr val="002060"/>
                </a:solidFill>
                <a:cs typeface="Calibri Light" panose="020F0302020204030204" pitchFamily="34" charset="0"/>
              </a:rPr>
              <a:t>Décembre 2020</a:t>
            </a:r>
          </a:p>
        </p:txBody>
      </p:sp>
      <p:sp>
        <p:nvSpPr>
          <p:cNvPr id="2" name="Titre 1">
            <a:extLst>
              <a:ext uri="{FF2B5EF4-FFF2-40B4-BE49-F238E27FC236}">
                <a16:creationId xmlns:a16="http://schemas.microsoft.com/office/drawing/2014/main" id="{3D638ACE-163E-40EB-A458-E794C67EA2A6}"/>
              </a:ext>
            </a:extLst>
          </p:cNvPr>
          <p:cNvSpPr>
            <a:spLocks noGrp="1"/>
          </p:cNvSpPr>
          <p:nvPr>
            <p:ph type="ctrTitle"/>
          </p:nvPr>
        </p:nvSpPr>
        <p:spPr>
          <a:xfrm>
            <a:off x="7258616" y="2084256"/>
            <a:ext cx="4853573" cy="1616252"/>
          </a:xfrm>
        </p:spPr>
        <p:txBody>
          <a:bodyPr rtlCol="0"/>
          <a:lstStyle/>
          <a:p>
            <a:pPr rtl="0"/>
            <a:r>
              <a:rPr lang="fr-FR" dirty="0">
                <a:solidFill>
                  <a:srgbClr val="C00000"/>
                </a:solidFill>
              </a:rPr>
              <a:t>Predict the party</a:t>
            </a:r>
            <a:br>
              <a:rPr lang="fr-FR" dirty="0">
                <a:solidFill>
                  <a:srgbClr val="C00000"/>
                </a:solidFill>
              </a:rPr>
            </a:br>
            <a:r>
              <a:rPr lang="fr-FR" dirty="0"/>
              <a:t>	</a:t>
            </a:r>
            <a:r>
              <a:rPr lang="fr-FR" dirty="0">
                <a:solidFill>
                  <a:srgbClr val="C00000"/>
                </a:solidFill>
              </a:rPr>
              <a:t> « USA »</a:t>
            </a:r>
          </a:p>
        </p:txBody>
      </p:sp>
      <p:sp>
        <p:nvSpPr>
          <p:cNvPr id="3" name="Sous-titre 2">
            <a:extLst>
              <a:ext uri="{FF2B5EF4-FFF2-40B4-BE49-F238E27FC236}">
                <a16:creationId xmlns:a16="http://schemas.microsoft.com/office/drawing/2014/main" id="{5C9205DF-8F5E-49F7-B00E-6F58293F5130}"/>
              </a:ext>
            </a:extLst>
          </p:cNvPr>
          <p:cNvSpPr>
            <a:spLocks noGrp="1"/>
          </p:cNvSpPr>
          <p:nvPr>
            <p:ph type="subTitle" idx="1"/>
          </p:nvPr>
        </p:nvSpPr>
        <p:spPr>
          <a:xfrm>
            <a:off x="5636872" y="5166050"/>
            <a:ext cx="2583204" cy="1257574"/>
          </a:xfrm>
        </p:spPr>
        <p:txBody>
          <a:bodyPr rtlCol="0"/>
          <a:lstStyle/>
          <a:p>
            <a:r>
              <a:rPr lang="fr-FR" sz="1200" b="1" u="sng" dirty="0"/>
              <a:t>Travail préparé par :</a:t>
            </a:r>
            <a:endParaRPr lang="fr-FR" sz="1200" dirty="0"/>
          </a:p>
          <a:p>
            <a:pPr lvl="0"/>
            <a:r>
              <a:rPr lang="fr-FR" sz="1200" dirty="0" err="1"/>
              <a:t>Ayman</a:t>
            </a:r>
            <a:r>
              <a:rPr lang="fr-FR" sz="1200" dirty="0"/>
              <a:t> CHAFNI</a:t>
            </a:r>
          </a:p>
          <a:p>
            <a:pPr lvl="0"/>
            <a:r>
              <a:rPr lang="fr-FR" sz="1200" dirty="0"/>
              <a:t>Mounia ACHOUCH</a:t>
            </a:r>
          </a:p>
          <a:p>
            <a:pPr lvl="0"/>
            <a:r>
              <a:rPr lang="fr-FR" sz="1200" dirty="0" err="1"/>
              <a:t>Azize</a:t>
            </a:r>
            <a:r>
              <a:rPr lang="fr-FR" sz="1200" dirty="0"/>
              <a:t> ZOUNGRANA</a:t>
            </a:r>
          </a:p>
          <a:p>
            <a:r>
              <a:rPr lang="fr-FR" sz="1200" dirty="0"/>
              <a:t> </a:t>
            </a:r>
          </a:p>
        </p:txBody>
      </p:sp>
      <p:sp>
        <p:nvSpPr>
          <p:cNvPr id="12" name="Hexagone 17" descr="Hexagone de couleur foncée unie au milieu d’accentuation d’image">
            <a:extLst>
              <a:ext uri="{FF2B5EF4-FFF2-40B4-BE49-F238E27FC236}">
                <a16:creationId xmlns:a16="http://schemas.microsoft.com/office/drawing/2014/main" id="{0E6B042D-E9CB-40E0-AAE9-6AD11F53E044}"/>
              </a:ext>
            </a:extLst>
          </p:cNvPr>
          <p:cNvSpPr/>
          <p:nvPr/>
        </p:nvSpPr>
        <p:spPr>
          <a:xfrm>
            <a:off x="1940113" y="393820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4" name="Hexagone 13"/>
          <p:cNvSpPr/>
          <p:nvPr/>
        </p:nvSpPr>
        <p:spPr>
          <a:xfrm>
            <a:off x="1402677" y="1136315"/>
            <a:ext cx="5040000" cy="4680000"/>
          </a:xfrm>
          <a:prstGeom prst="hexag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Hexagone 14"/>
          <p:cNvSpPr/>
          <p:nvPr/>
        </p:nvSpPr>
        <p:spPr>
          <a:xfrm>
            <a:off x="1492086" y="1240190"/>
            <a:ext cx="4860000" cy="4500000"/>
          </a:xfrm>
          <a:prstGeom prst="hexagon">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6" name="Image 15" descr="C:\Users\acer\Desktop\uqar-bleu-300.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5886" y="183832"/>
            <a:ext cx="1336675" cy="394335"/>
          </a:xfrm>
          <a:prstGeom prst="rect">
            <a:avLst/>
          </a:prstGeom>
          <a:noFill/>
          <a:ln>
            <a:noFill/>
          </a:ln>
        </p:spPr>
      </p:pic>
      <p:sp>
        <p:nvSpPr>
          <p:cNvPr id="6" name="Rectangle 5"/>
          <p:cNvSpPr/>
          <p:nvPr/>
        </p:nvSpPr>
        <p:spPr>
          <a:xfrm>
            <a:off x="-12563" y="540698"/>
            <a:ext cx="2005677" cy="253916"/>
          </a:xfrm>
          <a:prstGeom prst="rect">
            <a:avLst/>
          </a:prstGeom>
        </p:spPr>
        <p:txBody>
          <a:bodyPr wrap="none">
            <a:spAutoFit/>
          </a:bodyPr>
          <a:lstStyle/>
          <a:p>
            <a:pPr>
              <a:spcAft>
                <a:spcPts val="0"/>
              </a:spcAft>
            </a:pPr>
            <a:r>
              <a:rPr lang="fr-FR" sz="1050" dirty="0">
                <a:solidFill>
                  <a:srgbClr val="002060"/>
                </a:solidFill>
                <a:latin typeface="Times New Roman" panose="02020603050405020304" pitchFamily="18" charset="0"/>
                <a:ea typeface="Times New Roman" panose="02020603050405020304" pitchFamily="18" charset="0"/>
                <a:cs typeface="Arial" panose="020B0604020202020204" pitchFamily="34" charset="0"/>
              </a:rPr>
              <a:t>Université du Québec à Rimouski</a:t>
            </a:r>
            <a:endParaRPr lang="fr-FR" sz="1050"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7" name="Rectangle 6"/>
          <p:cNvSpPr/>
          <p:nvPr/>
        </p:nvSpPr>
        <p:spPr>
          <a:xfrm>
            <a:off x="6352086" y="1629061"/>
            <a:ext cx="6096000" cy="787652"/>
          </a:xfrm>
          <a:prstGeom prst="rect">
            <a:avLst/>
          </a:prstGeom>
        </p:spPr>
        <p:txBody>
          <a:bodyPr>
            <a:spAutoFit/>
          </a:bodyPr>
          <a:lstStyle/>
          <a:p>
            <a:pPr algn="ctr">
              <a:lnSpc>
                <a:spcPct val="107000"/>
              </a:lnSpc>
              <a:spcAft>
                <a:spcPts val="800"/>
              </a:spcAft>
              <a:tabLst>
                <a:tab pos="-457200" algn="l"/>
              </a:tabLst>
            </a:pPr>
            <a:r>
              <a:rPr lang="fr-FR" b="1" spc="-15" dirty="0">
                <a:solidFill>
                  <a:srgbClr val="002060"/>
                </a:solidFill>
                <a:latin typeface="Arial" panose="020B0604020202020204" pitchFamily="34" charset="0"/>
                <a:ea typeface="Calibri" panose="020F0502020204030204" pitchFamily="34" charset="0"/>
                <a:cs typeface="Arial" panose="020B0604020202020204" pitchFamily="34" charset="0"/>
              </a:rPr>
              <a:t>8INF846</a:t>
            </a:r>
            <a:r>
              <a:rPr lang="fr-FR" sz="1100" dirty="0">
                <a:solidFill>
                  <a:srgbClr val="002060"/>
                </a:solidFill>
                <a:latin typeface="Calibri" panose="020F0502020204030204" pitchFamily="34" charset="0"/>
                <a:ea typeface="Calibri" panose="020F0502020204030204" pitchFamily="34" charset="0"/>
                <a:cs typeface="Arial" panose="020B0604020202020204" pitchFamily="34" charset="0"/>
              </a:rPr>
              <a:t>-</a:t>
            </a:r>
            <a:r>
              <a:rPr lang="fr-FR" b="1" spc="-15" dirty="0">
                <a:solidFill>
                  <a:srgbClr val="002060"/>
                </a:solidFill>
                <a:latin typeface="Arial" panose="020B0604020202020204" pitchFamily="34" charset="0"/>
                <a:ea typeface="Calibri" panose="020F0502020204030204" pitchFamily="34" charset="0"/>
                <a:cs typeface="Arial" panose="020B0604020202020204" pitchFamily="34" charset="0"/>
              </a:rPr>
              <a:t>Intelligence artificielle</a:t>
            </a:r>
            <a:endParaRPr lang="fr-FR" sz="1100" dirty="0">
              <a:solidFill>
                <a:srgbClr val="002060"/>
              </a:solidFill>
              <a:latin typeface="Calibri" panose="020F0502020204030204" pitchFamily="34" charset="0"/>
              <a:ea typeface="Calibri" panose="020F0502020204030204" pitchFamily="34" charset="0"/>
              <a:cs typeface="Arial" panose="020B0604020202020204" pitchFamily="34" charset="0"/>
            </a:endParaRPr>
          </a:p>
          <a:p>
            <a:pPr marL="449580">
              <a:lnSpc>
                <a:spcPct val="107000"/>
              </a:lnSpc>
              <a:spcAft>
                <a:spcPts val="800"/>
              </a:spcAft>
            </a:pPr>
            <a:r>
              <a:rPr lang="fr-FR" b="1" spc="-15" dirty="0">
                <a:solidFill>
                  <a:srgbClr val="002060"/>
                </a:solidFill>
                <a:latin typeface="Arial" panose="020B0604020202020204" pitchFamily="34" charset="0"/>
                <a:ea typeface="Calibri" panose="020F0502020204030204" pitchFamily="34" charset="0"/>
                <a:cs typeface="Arial" panose="020B0604020202020204" pitchFamily="34" charset="0"/>
              </a:rPr>
              <a:t>  		Automne 2020</a:t>
            </a:r>
            <a:endParaRPr lang="fr-FR" sz="1100" dirty="0">
              <a:solidFill>
                <a:srgbClr val="002060"/>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2" name="Sous-titre 2">
            <a:extLst>
              <a:ext uri="{FF2B5EF4-FFF2-40B4-BE49-F238E27FC236}">
                <a16:creationId xmlns:a16="http://schemas.microsoft.com/office/drawing/2014/main" id="{5C9205DF-8F5E-49F7-B00E-6F58293F5130}"/>
              </a:ext>
            </a:extLst>
          </p:cNvPr>
          <p:cNvSpPr txBox="1">
            <a:spLocks/>
          </p:cNvSpPr>
          <p:nvPr/>
        </p:nvSpPr>
        <p:spPr>
          <a:xfrm>
            <a:off x="7817413" y="3829381"/>
            <a:ext cx="2583204" cy="1257574"/>
          </a:xfrm>
          <a:prstGeom prst="rect">
            <a:avLst/>
          </a:prstGeom>
        </p:spPr>
        <p:txBody>
          <a:bodyPr rtlCol="0"/>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b="0" i="0" kern="1200" spc="300">
                <a:solidFill>
                  <a:schemeClr val="accent6"/>
                </a:solidFill>
                <a:latin typeface="+mn-lt"/>
                <a:ea typeface="+mn-ea"/>
                <a:cs typeface="Calibri" panose="020F0502020204030204" pitchFamily="34" charset="0"/>
              </a:defRPr>
            </a:lvl1pPr>
            <a:lvl2pPr marL="457200" indent="0" algn="ctr"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fr-FR" sz="1100" dirty="0"/>
          </a:p>
        </p:txBody>
      </p:sp>
      <p:sp>
        <p:nvSpPr>
          <p:cNvPr id="23" name="Sous-titre 2">
            <a:extLst>
              <a:ext uri="{FF2B5EF4-FFF2-40B4-BE49-F238E27FC236}">
                <a16:creationId xmlns:a16="http://schemas.microsoft.com/office/drawing/2014/main" id="{5C9205DF-8F5E-49F7-B00E-6F58293F5130}"/>
              </a:ext>
            </a:extLst>
          </p:cNvPr>
          <p:cNvSpPr txBox="1">
            <a:spLocks/>
          </p:cNvSpPr>
          <p:nvPr/>
        </p:nvSpPr>
        <p:spPr>
          <a:xfrm>
            <a:off x="7726438" y="3964881"/>
            <a:ext cx="2583204" cy="1257574"/>
          </a:xfrm>
          <a:prstGeom prst="rect">
            <a:avLst/>
          </a:prstGeom>
        </p:spPr>
        <p:txBody>
          <a:bodyPr rtlCol="0"/>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b="0" i="0" kern="1200" spc="300">
                <a:solidFill>
                  <a:schemeClr val="accent6"/>
                </a:solidFill>
                <a:latin typeface="+mn-lt"/>
                <a:ea typeface="+mn-ea"/>
                <a:cs typeface="Calibri" panose="020F0502020204030204" pitchFamily="34" charset="0"/>
              </a:defRPr>
            </a:lvl1pPr>
            <a:lvl2pPr marL="457200" indent="0" algn="ctr"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15000"/>
              </a:lnSpc>
              <a:spcBef>
                <a:spcPts val="1300"/>
              </a:spcBef>
              <a:spcAft>
                <a:spcPts val="1300"/>
              </a:spcAft>
            </a:pPr>
            <a:r>
              <a:rPr lang="fr-FR" sz="1200" b="1" u="sng" dirty="0">
                <a:solidFill>
                  <a:srgbClr val="002060"/>
                </a:solidFill>
                <a:ea typeface="Times New Roman" panose="02020603050405020304" pitchFamily="18" charset="0"/>
              </a:rPr>
              <a:t>Travail encadré par :</a:t>
            </a:r>
            <a:endParaRPr lang="fr-FR" sz="1200" dirty="0">
              <a:solidFill>
                <a:srgbClr val="002060"/>
              </a:solidFill>
              <a:ea typeface="Times New Roman" panose="02020603050405020304" pitchFamily="18" charset="0"/>
            </a:endParaRPr>
          </a:p>
          <a:p>
            <a:r>
              <a:rPr lang="fr-FR" sz="1200" spc="-15" dirty="0">
                <a:solidFill>
                  <a:srgbClr val="002060"/>
                </a:solidFill>
                <a:ea typeface="Calibri" panose="020F0502020204030204" pitchFamily="34" charset="0"/>
              </a:rPr>
              <a:t>Mr. Mehdi ADDA</a:t>
            </a:r>
            <a:endParaRPr lang="fr-FR" sz="1200" dirty="0">
              <a:solidFill>
                <a:srgbClr val="002060"/>
              </a:solidFill>
            </a:endParaRPr>
          </a:p>
          <a:p>
            <a:endParaRPr lang="fr-FR" sz="1100" dirty="0"/>
          </a:p>
          <a:p>
            <a:endParaRPr lang="fr-FR" sz="1100" dirty="0"/>
          </a:p>
          <a:p>
            <a:r>
              <a:rPr lang="fr-FR" sz="1100" dirty="0"/>
              <a:t> </a:t>
            </a:r>
          </a:p>
        </p:txBody>
      </p:sp>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FCD6D86F-5706-4DE6-8D0B-38A2031BD0AA}"/>
              </a:ext>
            </a:extLst>
          </p:cNvPr>
          <p:cNvSpPr>
            <a:spLocks noGrp="1"/>
          </p:cNvSpPr>
          <p:nvPr>
            <p:ph type="ftr" sz="quarter" idx="17"/>
          </p:nvPr>
        </p:nvSpPr>
        <p:spPr/>
        <p:txBody>
          <a:bodyPr/>
          <a:lstStyle/>
          <a:p>
            <a:pPr rtl="0"/>
            <a:r>
              <a:rPr lang="fr-FR" noProof="0"/>
              <a:t>Ajouter un pied de page</a:t>
            </a:r>
            <a:endParaRPr lang="fr-FR" noProof="0" dirty="0"/>
          </a:p>
        </p:txBody>
      </p:sp>
      <p:sp>
        <p:nvSpPr>
          <p:cNvPr id="5" name="Espace réservé du numéro de diapositive 4">
            <a:extLst>
              <a:ext uri="{FF2B5EF4-FFF2-40B4-BE49-F238E27FC236}">
                <a16:creationId xmlns:a16="http://schemas.microsoft.com/office/drawing/2014/main" id="{2EFB9F8A-77FC-4196-8F61-1BF708F02642}"/>
              </a:ext>
            </a:extLst>
          </p:cNvPr>
          <p:cNvSpPr>
            <a:spLocks noGrp="1"/>
          </p:cNvSpPr>
          <p:nvPr>
            <p:ph type="sldNum" sz="quarter" idx="18"/>
          </p:nvPr>
        </p:nvSpPr>
        <p:spPr/>
        <p:txBody>
          <a:bodyPr/>
          <a:lstStyle/>
          <a:p>
            <a:pPr rtl="0"/>
            <a:fld id="{8699F50C-BE38-4BD0-BA84-9B090E1F2B9B}" type="slidenum">
              <a:rPr lang="fr-FR" noProof="0" smtClean="0"/>
              <a:t>10</a:t>
            </a:fld>
            <a:endParaRPr lang="fr-FR" noProof="0" dirty="0"/>
          </a:p>
        </p:txBody>
      </p:sp>
      <p:sp>
        <p:nvSpPr>
          <p:cNvPr id="6" name="Titre 5">
            <a:extLst>
              <a:ext uri="{FF2B5EF4-FFF2-40B4-BE49-F238E27FC236}">
                <a16:creationId xmlns:a16="http://schemas.microsoft.com/office/drawing/2014/main" id="{BE58662A-E868-4741-BB1A-5C214B08CA99}"/>
              </a:ext>
            </a:extLst>
          </p:cNvPr>
          <p:cNvSpPr>
            <a:spLocks noGrp="1"/>
          </p:cNvSpPr>
          <p:nvPr>
            <p:ph type="title"/>
          </p:nvPr>
        </p:nvSpPr>
        <p:spPr/>
        <p:txBody>
          <a:bodyPr/>
          <a:lstStyle/>
          <a:p>
            <a:r>
              <a:rPr lang="fr-FR" dirty="0"/>
              <a:t>La prédiction</a:t>
            </a:r>
          </a:p>
        </p:txBody>
      </p:sp>
      <p:pic>
        <p:nvPicPr>
          <p:cNvPr id="7" name="Espace réservé du tableau 6">
            <a:extLst>
              <a:ext uri="{FF2B5EF4-FFF2-40B4-BE49-F238E27FC236}">
                <a16:creationId xmlns:a16="http://schemas.microsoft.com/office/drawing/2014/main" id="{06D6F606-8EFF-478F-8978-51E3B4F06054}"/>
              </a:ext>
            </a:extLst>
          </p:cNvPr>
          <p:cNvPicPr>
            <a:picLocks noGrp="1"/>
          </p:cNvPicPr>
          <p:nvPr>
            <p:ph type="tbl" sz="quarter" idx="12"/>
          </p:nvPr>
        </p:nvPicPr>
        <p:blipFill>
          <a:blip r:embed="rId2"/>
          <a:stretch>
            <a:fillRect/>
          </a:stretch>
        </p:blipFill>
        <p:spPr>
          <a:xfrm>
            <a:off x="1041009" y="2124222"/>
            <a:ext cx="9378547" cy="3215640"/>
          </a:xfrm>
          <a:prstGeom prst="rect">
            <a:avLst/>
          </a:prstGeom>
        </p:spPr>
      </p:pic>
      <p:sp>
        <p:nvSpPr>
          <p:cNvPr id="8" name="Rectangle 7">
            <a:extLst>
              <a:ext uri="{FF2B5EF4-FFF2-40B4-BE49-F238E27FC236}">
                <a16:creationId xmlns:a16="http://schemas.microsoft.com/office/drawing/2014/main" id="{7D8C52E9-3F61-4247-957C-6EA42DBCC9F8}"/>
              </a:ext>
            </a:extLst>
          </p:cNvPr>
          <p:cNvSpPr/>
          <p:nvPr/>
        </p:nvSpPr>
        <p:spPr>
          <a:xfrm>
            <a:off x="11049000" y="209028"/>
            <a:ext cx="838198" cy="514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47153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9726" y="412234"/>
            <a:ext cx="6736396" cy="1446550"/>
          </a:xfrm>
          <a:prstGeom prst="rect">
            <a:avLst/>
          </a:prstGeom>
        </p:spPr>
        <p:txBody>
          <a:bodyPr wrap="none">
            <a:spAutoFit/>
          </a:bodyPr>
          <a:lstStyle/>
          <a:p>
            <a:pPr lvl="0"/>
            <a:r>
              <a:rPr lang="fr-FR" sz="4400" dirty="0">
                <a:solidFill>
                  <a:srgbClr val="002060"/>
                </a:solidFill>
                <a:latin typeface="+mj-lt"/>
              </a:rPr>
              <a:t>Les résultats de la prédiction</a:t>
            </a:r>
          </a:p>
          <a:p>
            <a:pPr lvl="0"/>
            <a:endParaRPr lang="fr-FR" sz="4400" dirty="0">
              <a:solidFill>
                <a:srgbClr val="002060"/>
              </a:solidFill>
              <a:latin typeface="+mj-lt"/>
            </a:endParaRPr>
          </a:p>
        </p:txBody>
      </p:sp>
      <p:pic>
        <p:nvPicPr>
          <p:cNvPr id="5" name="Image 4" descr="C:\Users\acer\Desktop\8.PNG"/>
          <p:cNvPicPr/>
          <p:nvPr/>
        </p:nvPicPr>
        <p:blipFill>
          <a:blip r:embed="rId2">
            <a:extLst>
              <a:ext uri="{28A0092B-C50C-407E-A947-70E740481C1C}">
                <a14:useLocalDpi xmlns:a14="http://schemas.microsoft.com/office/drawing/2010/main" val="0"/>
              </a:ext>
            </a:extLst>
          </a:blip>
          <a:srcRect/>
          <a:stretch>
            <a:fillRect/>
          </a:stretch>
        </p:blipFill>
        <p:spPr bwMode="auto">
          <a:xfrm>
            <a:off x="1139483" y="1858784"/>
            <a:ext cx="9636370" cy="4405951"/>
          </a:xfrm>
          <a:prstGeom prst="rect">
            <a:avLst/>
          </a:prstGeom>
          <a:noFill/>
          <a:ln>
            <a:solidFill>
              <a:schemeClr val="accent5">
                <a:lumMod val="50000"/>
              </a:schemeClr>
            </a:solidFill>
          </a:ln>
        </p:spPr>
      </p:pic>
      <p:sp>
        <p:nvSpPr>
          <p:cNvPr id="2" name="ZoneTexte 1">
            <a:extLst>
              <a:ext uri="{FF2B5EF4-FFF2-40B4-BE49-F238E27FC236}">
                <a16:creationId xmlns:a16="http://schemas.microsoft.com/office/drawing/2014/main" id="{02D90E9E-CB1C-460B-8E9E-B06E4C250E1D}"/>
              </a:ext>
            </a:extLst>
          </p:cNvPr>
          <p:cNvSpPr txBox="1"/>
          <p:nvPr/>
        </p:nvSpPr>
        <p:spPr>
          <a:xfrm>
            <a:off x="509726" y="1135509"/>
            <a:ext cx="6003616" cy="461665"/>
          </a:xfrm>
          <a:prstGeom prst="rect">
            <a:avLst/>
          </a:prstGeom>
          <a:noFill/>
        </p:spPr>
        <p:txBody>
          <a:bodyPr wrap="square" rtlCol="0">
            <a:spAutoFit/>
          </a:bodyPr>
          <a:lstStyle/>
          <a:p>
            <a:r>
              <a:rPr lang="fr-FR" sz="2400" dirty="0">
                <a:solidFill>
                  <a:schemeClr val="accent6">
                    <a:lumMod val="75000"/>
                  </a:schemeClr>
                </a:solidFill>
              </a:rPr>
              <a:t>Représentation des données avant l’ACP</a:t>
            </a:r>
          </a:p>
        </p:txBody>
      </p:sp>
    </p:spTree>
    <p:extLst>
      <p:ext uri="{BB962C8B-B14F-4D97-AF65-F5344CB8AC3E}">
        <p14:creationId xmlns:p14="http://schemas.microsoft.com/office/powerpoint/2010/main" val="3517482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7C655336-0DAB-42FA-B316-16121234E76B}"/>
              </a:ext>
            </a:extLst>
          </p:cNvPr>
          <p:cNvSpPr>
            <a:spLocks noGrp="1"/>
          </p:cNvSpPr>
          <p:nvPr>
            <p:ph type="ftr" sz="quarter" idx="17"/>
          </p:nvPr>
        </p:nvSpPr>
        <p:spPr/>
        <p:txBody>
          <a:bodyPr/>
          <a:lstStyle/>
          <a:p>
            <a:pPr rtl="0"/>
            <a:r>
              <a:rPr lang="fr-FR" noProof="0"/>
              <a:t>Ajouter un pied de page</a:t>
            </a:r>
            <a:endParaRPr lang="fr-FR" noProof="0" dirty="0"/>
          </a:p>
        </p:txBody>
      </p:sp>
      <p:sp>
        <p:nvSpPr>
          <p:cNvPr id="5" name="Espace réservé du numéro de diapositive 4">
            <a:extLst>
              <a:ext uri="{FF2B5EF4-FFF2-40B4-BE49-F238E27FC236}">
                <a16:creationId xmlns:a16="http://schemas.microsoft.com/office/drawing/2014/main" id="{0FA06E91-AB3A-4EAE-90E7-6BE05102DAEB}"/>
              </a:ext>
            </a:extLst>
          </p:cNvPr>
          <p:cNvSpPr>
            <a:spLocks noGrp="1"/>
          </p:cNvSpPr>
          <p:nvPr>
            <p:ph type="sldNum" sz="quarter" idx="18"/>
          </p:nvPr>
        </p:nvSpPr>
        <p:spPr/>
        <p:txBody>
          <a:bodyPr/>
          <a:lstStyle/>
          <a:p>
            <a:pPr rtl="0"/>
            <a:fld id="{8699F50C-BE38-4BD0-BA84-9B090E1F2B9B}" type="slidenum">
              <a:rPr lang="fr-FR" noProof="0" smtClean="0"/>
              <a:t>12</a:t>
            </a:fld>
            <a:endParaRPr lang="fr-FR" noProof="0" dirty="0"/>
          </a:p>
        </p:txBody>
      </p:sp>
      <p:sp>
        <p:nvSpPr>
          <p:cNvPr id="6" name="Titre 5">
            <a:extLst>
              <a:ext uri="{FF2B5EF4-FFF2-40B4-BE49-F238E27FC236}">
                <a16:creationId xmlns:a16="http://schemas.microsoft.com/office/drawing/2014/main" id="{94153CB3-E840-4B8A-9C7F-EFA00657A463}"/>
              </a:ext>
            </a:extLst>
          </p:cNvPr>
          <p:cNvSpPr>
            <a:spLocks noGrp="1"/>
          </p:cNvSpPr>
          <p:nvPr>
            <p:ph type="title"/>
          </p:nvPr>
        </p:nvSpPr>
        <p:spPr>
          <a:xfrm>
            <a:off x="518678" y="708181"/>
            <a:ext cx="8333222" cy="1064348"/>
          </a:xfrm>
        </p:spPr>
        <p:txBody>
          <a:bodyPr>
            <a:normAutofit fontScale="90000"/>
          </a:bodyPr>
          <a:lstStyle/>
          <a:p>
            <a:br>
              <a:rPr lang="fr-FR" sz="4400" dirty="0">
                <a:solidFill>
                  <a:schemeClr val="accent6">
                    <a:lumMod val="75000"/>
                  </a:schemeClr>
                </a:solidFill>
              </a:rPr>
            </a:br>
            <a:r>
              <a:rPr lang="fr-FR" sz="4400" dirty="0">
                <a:solidFill>
                  <a:schemeClr val="accent6">
                    <a:lumMod val="75000"/>
                  </a:schemeClr>
                </a:solidFill>
              </a:rPr>
              <a:t>Représentation des données après l’ACP</a:t>
            </a:r>
            <a:endParaRPr lang="fr-FR" dirty="0"/>
          </a:p>
        </p:txBody>
      </p:sp>
      <p:pic>
        <p:nvPicPr>
          <p:cNvPr id="11" name="Image 10">
            <a:extLst>
              <a:ext uri="{FF2B5EF4-FFF2-40B4-BE49-F238E27FC236}">
                <a16:creationId xmlns:a16="http://schemas.microsoft.com/office/drawing/2014/main" id="{41E9A214-DB25-41F0-9AEC-7D150A2BFBBE}"/>
              </a:ext>
            </a:extLst>
          </p:cNvPr>
          <p:cNvPicPr>
            <a:picLocks noChangeAspect="1"/>
          </p:cNvPicPr>
          <p:nvPr/>
        </p:nvPicPr>
        <p:blipFill>
          <a:blip r:embed="rId2"/>
          <a:stretch>
            <a:fillRect/>
          </a:stretch>
        </p:blipFill>
        <p:spPr>
          <a:xfrm>
            <a:off x="2893035" y="1404937"/>
            <a:ext cx="6124575" cy="5133975"/>
          </a:xfrm>
          <a:prstGeom prst="rect">
            <a:avLst/>
          </a:prstGeom>
        </p:spPr>
      </p:pic>
      <p:sp>
        <p:nvSpPr>
          <p:cNvPr id="12" name="Rectangle 11">
            <a:extLst>
              <a:ext uri="{FF2B5EF4-FFF2-40B4-BE49-F238E27FC236}">
                <a16:creationId xmlns:a16="http://schemas.microsoft.com/office/drawing/2014/main" id="{5B745044-37A3-4D18-A222-9F47D0C40476}"/>
              </a:ext>
            </a:extLst>
          </p:cNvPr>
          <p:cNvSpPr/>
          <p:nvPr/>
        </p:nvSpPr>
        <p:spPr>
          <a:xfrm>
            <a:off x="11049000" y="209028"/>
            <a:ext cx="838198" cy="514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87764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a:xfrm>
            <a:off x="227014" y="271413"/>
            <a:ext cx="5803672" cy="655687"/>
          </a:xfrm>
        </p:spPr>
        <p:txBody>
          <a:bodyPr/>
          <a:lstStyle/>
          <a:p>
            <a:pPr marL="0" indent="0">
              <a:buNone/>
            </a:pPr>
            <a:r>
              <a:rPr lang="fr-FR" sz="3200">
                <a:solidFill>
                  <a:srgbClr val="014067"/>
                </a:solidFill>
              </a:rPr>
              <a:t>L’arbre de décision :</a:t>
            </a:r>
            <a:endParaRPr lang="fr-FR" sz="3200" dirty="0">
              <a:solidFill>
                <a:srgbClr val="014067"/>
              </a:solidFill>
            </a:endParaRPr>
          </a:p>
        </p:txBody>
      </p:sp>
      <p:pic>
        <p:nvPicPr>
          <p:cNvPr id="8" name="Image 7">
            <a:extLst>
              <a:ext uri="{FF2B5EF4-FFF2-40B4-BE49-F238E27FC236}">
                <a16:creationId xmlns:a16="http://schemas.microsoft.com/office/drawing/2014/main" id="{4A1F9F94-63CA-4195-8B2D-621DC8CE8BD7}"/>
              </a:ext>
            </a:extLst>
          </p:cNvPr>
          <p:cNvPicPr>
            <a:picLocks noChangeAspect="1"/>
          </p:cNvPicPr>
          <p:nvPr/>
        </p:nvPicPr>
        <p:blipFill>
          <a:blip r:embed="rId2"/>
          <a:stretch>
            <a:fillRect/>
          </a:stretch>
        </p:blipFill>
        <p:spPr>
          <a:xfrm>
            <a:off x="338530" y="927100"/>
            <a:ext cx="11548668" cy="5429250"/>
          </a:xfrm>
          <a:prstGeom prst="rect">
            <a:avLst/>
          </a:prstGeom>
          <a:noFill/>
        </p:spPr>
      </p:pic>
    </p:spTree>
    <p:extLst>
      <p:ext uri="{BB962C8B-B14F-4D97-AF65-F5344CB8AC3E}">
        <p14:creationId xmlns:p14="http://schemas.microsoft.com/office/powerpoint/2010/main" val="270548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7"/>
          </p:nvPr>
        </p:nvSpPr>
        <p:spPr/>
        <p:txBody>
          <a:bodyPr/>
          <a:lstStyle/>
          <a:p>
            <a:pPr rtl="0"/>
            <a:r>
              <a:rPr lang="fr-FR" noProof="0"/>
              <a:t>Ajouter un pied de page</a:t>
            </a:r>
            <a:endParaRPr lang="fr-FR" noProof="0" dirty="0"/>
          </a:p>
        </p:txBody>
      </p:sp>
      <p:sp>
        <p:nvSpPr>
          <p:cNvPr id="3" name="Espace réservé du numéro de diapositive 2"/>
          <p:cNvSpPr>
            <a:spLocks noGrp="1"/>
          </p:cNvSpPr>
          <p:nvPr>
            <p:ph type="sldNum" sz="quarter" idx="18"/>
          </p:nvPr>
        </p:nvSpPr>
        <p:spPr/>
        <p:txBody>
          <a:bodyPr/>
          <a:lstStyle/>
          <a:p>
            <a:pPr rtl="0"/>
            <a:fld id="{8699F50C-BE38-4BD0-BA84-9B090E1F2B9B}" type="slidenum">
              <a:rPr lang="fr-FR" noProof="0" smtClean="0"/>
              <a:t>14</a:t>
            </a:fld>
            <a:endParaRPr lang="fr-FR" noProof="0" dirty="0"/>
          </a:p>
        </p:txBody>
      </p:sp>
      <p:sp>
        <p:nvSpPr>
          <p:cNvPr id="7" name="Rectangle 6"/>
          <p:cNvSpPr/>
          <p:nvPr/>
        </p:nvSpPr>
        <p:spPr>
          <a:xfrm>
            <a:off x="910394" y="1052766"/>
            <a:ext cx="6096000" cy="1469826"/>
          </a:xfrm>
          <a:prstGeom prst="rect">
            <a:avLst/>
          </a:prstGeom>
        </p:spPr>
        <p:txBody>
          <a:bodyPr>
            <a:spAutoFit/>
          </a:bodyPr>
          <a:lstStyle/>
          <a:p>
            <a:pPr marL="342900" lvl="0" indent="-342900">
              <a:lnSpc>
                <a:spcPct val="107000"/>
              </a:lnSpc>
              <a:spcAft>
                <a:spcPts val="800"/>
              </a:spcAft>
              <a:buFont typeface="Wingdings" panose="05000000000000000000" pitchFamily="2" charset="2"/>
              <a:buChar char=""/>
            </a:pPr>
            <a:endParaRPr lang="fr-FR"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pPr>
            <a:endParaRPr lang="fr-FR"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pPr>
            <a:r>
              <a:rPr lang="fr-FR" dirty="0">
                <a:latin typeface="Calibri" panose="020F0502020204030204" pitchFamily="34" charset="0"/>
                <a:ea typeface="Calibri" panose="020F0502020204030204" pitchFamily="34" charset="0"/>
                <a:cs typeface="Arial" panose="020B0604020202020204" pitchFamily="34" charset="0"/>
              </a:rPr>
              <a:t>La prédiction affiche malheureusement que les vainqueurs des élections d’USA pour 2020 sont les républicains.</a:t>
            </a:r>
            <a:endParaRPr lang="fr-FR"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Rectangle 7"/>
          <p:cNvSpPr/>
          <p:nvPr/>
        </p:nvSpPr>
        <p:spPr>
          <a:xfrm>
            <a:off x="11049000" y="209028"/>
            <a:ext cx="838198" cy="514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descr="C:\Users\acer\Desktop\uqar-bleu-300.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61661" y="269296"/>
            <a:ext cx="1336675" cy="394335"/>
          </a:xfrm>
          <a:prstGeom prst="rect">
            <a:avLst/>
          </a:prstGeom>
          <a:noFill/>
          <a:ln>
            <a:noFill/>
          </a:ln>
        </p:spPr>
      </p:pic>
      <p:sp>
        <p:nvSpPr>
          <p:cNvPr id="12" name="Hexagone 11"/>
          <p:cNvSpPr/>
          <p:nvPr/>
        </p:nvSpPr>
        <p:spPr>
          <a:xfrm>
            <a:off x="7710483" y="3192580"/>
            <a:ext cx="3149600" cy="2451100"/>
          </a:xfrm>
          <a:prstGeom prst="hexagon">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Hexagone 12"/>
          <p:cNvSpPr/>
          <p:nvPr/>
        </p:nvSpPr>
        <p:spPr>
          <a:xfrm>
            <a:off x="7612061" y="3154480"/>
            <a:ext cx="3149600" cy="24511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Hexagone 13"/>
          <p:cNvSpPr/>
          <p:nvPr/>
        </p:nvSpPr>
        <p:spPr>
          <a:xfrm>
            <a:off x="7515222" y="3090980"/>
            <a:ext cx="3149600" cy="2451100"/>
          </a:xfrm>
          <a:prstGeom prst="hexagon">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space réservé du contenu 4">
            <a:extLst>
              <a:ext uri="{FF2B5EF4-FFF2-40B4-BE49-F238E27FC236}">
                <a16:creationId xmlns:a16="http://schemas.microsoft.com/office/drawing/2014/main" id="{CF249E7D-2F07-49EF-B800-58B93554D254}"/>
              </a:ext>
            </a:extLst>
          </p:cNvPr>
          <p:cNvSpPr>
            <a:spLocks noGrp="1"/>
          </p:cNvSpPr>
          <p:nvPr>
            <p:ph idx="1"/>
          </p:nvPr>
        </p:nvSpPr>
        <p:spPr>
          <a:xfrm>
            <a:off x="518678" y="1885071"/>
            <a:ext cx="10835122" cy="4291892"/>
          </a:xfrm>
        </p:spPr>
        <p:txBody>
          <a:bodyPr/>
          <a:lstStyle/>
          <a:p>
            <a:endParaRPr lang="fr-FR" dirty="0"/>
          </a:p>
        </p:txBody>
      </p:sp>
      <p:pic>
        <p:nvPicPr>
          <p:cNvPr id="16" name="Image 15">
            <a:extLst>
              <a:ext uri="{FF2B5EF4-FFF2-40B4-BE49-F238E27FC236}">
                <a16:creationId xmlns:a16="http://schemas.microsoft.com/office/drawing/2014/main" id="{C4DCEBE6-7FB9-4CD8-9C48-6126096A22A3}"/>
              </a:ext>
            </a:extLst>
          </p:cNvPr>
          <p:cNvPicPr>
            <a:picLocks noChangeAspect="1"/>
          </p:cNvPicPr>
          <p:nvPr/>
        </p:nvPicPr>
        <p:blipFill>
          <a:blip r:embed="rId4"/>
          <a:stretch>
            <a:fillRect/>
          </a:stretch>
        </p:blipFill>
        <p:spPr>
          <a:xfrm>
            <a:off x="1086181" y="2981550"/>
            <a:ext cx="6330619" cy="2796960"/>
          </a:xfrm>
          <a:prstGeom prst="rect">
            <a:avLst/>
          </a:prstGeom>
        </p:spPr>
      </p:pic>
    </p:spTree>
    <p:extLst>
      <p:ext uri="{BB962C8B-B14F-4D97-AF65-F5344CB8AC3E}">
        <p14:creationId xmlns:p14="http://schemas.microsoft.com/office/powerpoint/2010/main" val="4007268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72143" y="64043"/>
            <a:ext cx="4384158" cy="970575"/>
          </a:xfrm>
        </p:spPr>
        <p:txBody>
          <a:bodyPr>
            <a:normAutofit/>
          </a:bodyPr>
          <a:lstStyle/>
          <a:p>
            <a:r>
              <a:rPr lang="fr-FR" sz="4800" dirty="0"/>
              <a:t>CONCLUSION</a:t>
            </a:r>
          </a:p>
        </p:txBody>
      </p:sp>
      <p:pic>
        <p:nvPicPr>
          <p:cNvPr id="4" name="Image 3" descr="C:\Users\acer\Desktop\uqar-bleu-300.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61661" y="269296"/>
            <a:ext cx="1336675" cy="394335"/>
          </a:xfrm>
          <a:prstGeom prst="rect">
            <a:avLst/>
          </a:prstGeom>
          <a:noFill/>
          <a:ln>
            <a:noFill/>
          </a:ln>
        </p:spPr>
      </p:pic>
      <p:sp>
        <p:nvSpPr>
          <p:cNvPr id="3" name="ZoneTexte 2">
            <a:extLst>
              <a:ext uri="{FF2B5EF4-FFF2-40B4-BE49-F238E27FC236}">
                <a16:creationId xmlns:a16="http://schemas.microsoft.com/office/drawing/2014/main" id="{3672F64D-F095-4E1D-B7CD-6BB636F87880}"/>
              </a:ext>
            </a:extLst>
          </p:cNvPr>
          <p:cNvSpPr txBox="1"/>
          <p:nvPr/>
        </p:nvSpPr>
        <p:spPr>
          <a:xfrm>
            <a:off x="1744579" y="1323473"/>
            <a:ext cx="9017082" cy="3628879"/>
          </a:xfrm>
          <a:prstGeom prst="rect">
            <a:avLst/>
          </a:prstGeom>
          <a:noFill/>
        </p:spPr>
        <p:txBody>
          <a:bodyPr wrap="square" rtlCol="0">
            <a:spAutoFit/>
          </a:bodyPr>
          <a:lstStyle/>
          <a:p>
            <a:pPr>
              <a:lnSpc>
                <a:spcPct val="107000"/>
              </a:lnSpc>
              <a:spcAft>
                <a:spcPts val="800"/>
              </a:spcAft>
            </a:pPr>
            <a:r>
              <a:rPr lang="fr-FR" sz="2400" dirty="0">
                <a:effectLst/>
                <a:latin typeface="Arial Nova Cond" panose="020B0506020202020204" pitchFamily="34" charset="0"/>
                <a:ea typeface="Calibri" panose="020F0502020204030204" pitchFamily="34" charset="0"/>
                <a:cs typeface="Arial" panose="020B0604020202020204" pitchFamily="34" charset="0"/>
              </a:rPr>
              <a:t>Ce projet ne nous a pas permis de prédire les résultats des élections. La cause est principalement comme déjà mentionné dans le rapport l’insuffisance des données ainsi que le nombre de paramètres et leurs pertinences, sans oublier l’incomplétude des données de test de 2017 à 2020 car l’année 2020 n’est pas encore terminée et les données ne sont pas encore disponibles. Ceci n’empêche que la prédiction des résultats exacts des élections reste toujours possible dans le futur avec le même outil des arbres de décision en cherchant des paramètres plus pertinents et en collectant plus de données. </a:t>
            </a:r>
            <a:endParaRPr lang="fr-FR"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09364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ABE11BF-33A5-4653-A144-CCCBACF58C30}"/>
              </a:ext>
            </a:extLst>
          </p:cNvPr>
          <p:cNvSpPr>
            <a:spLocks noGrp="1"/>
          </p:cNvSpPr>
          <p:nvPr>
            <p:ph type="title"/>
          </p:nvPr>
        </p:nvSpPr>
        <p:spPr>
          <a:xfrm>
            <a:off x="721878" y="706605"/>
            <a:ext cx="7342622" cy="1215566"/>
          </a:xfrm>
        </p:spPr>
        <p:txBody>
          <a:bodyPr rtlCol="0"/>
          <a:lstStyle/>
          <a:p>
            <a:pPr rtl="0"/>
            <a:r>
              <a:rPr lang="fr-FR" dirty="0">
                <a:solidFill>
                  <a:srgbClr val="BC113E"/>
                </a:solidFill>
              </a:rPr>
              <a:t>PLAN</a:t>
            </a:r>
          </a:p>
        </p:txBody>
      </p:sp>
      <p:sp>
        <p:nvSpPr>
          <p:cNvPr id="7" name="Espace réservé du contenu 6">
            <a:extLst>
              <a:ext uri="{FF2B5EF4-FFF2-40B4-BE49-F238E27FC236}">
                <a16:creationId xmlns:a16="http://schemas.microsoft.com/office/drawing/2014/main" id="{2482DBEC-EE72-4155-ACC5-87E80C5606A9}"/>
              </a:ext>
            </a:extLst>
          </p:cNvPr>
          <p:cNvSpPr>
            <a:spLocks noGrp="1"/>
          </p:cNvSpPr>
          <p:nvPr>
            <p:ph idx="1"/>
          </p:nvPr>
        </p:nvSpPr>
        <p:spPr>
          <a:xfrm>
            <a:off x="721878" y="2187265"/>
            <a:ext cx="4942829" cy="2958275"/>
          </a:xfrm>
        </p:spPr>
        <p:txBody>
          <a:bodyPr rtlCol="0">
            <a:normAutofit/>
          </a:bodyPr>
          <a:lstStyle/>
          <a:p>
            <a:pPr lvl="0" rtl="0"/>
            <a:r>
              <a:rPr lang="fr-FR" dirty="0">
                <a:solidFill>
                  <a:srgbClr val="002060"/>
                </a:solidFill>
              </a:rPr>
              <a:t>Présentation générale du projet</a:t>
            </a:r>
          </a:p>
          <a:p>
            <a:pPr lvl="0" rtl="0"/>
            <a:r>
              <a:rPr lang="fr-FR" dirty="0">
                <a:solidFill>
                  <a:srgbClr val="002060"/>
                </a:solidFill>
              </a:rPr>
              <a:t>Présentation des outils utilisées:</a:t>
            </a:r>
          </a:p>
          <a:p>
            <a:pPr lvl="1">
              <a:buFont typeface="Webdings" panose="05030102010509060703" pitchFamily="18" charset="2"/>
              <a:buChar char=""/>
            </a:pPr>
            <a:r>
              <a:rPr lang="fr-FR" dirty="0">
                <a:solidFill>
                  <a:srgbClr val="002060"/>
                </a:solidFill>
              </a:rPr>
              <a:t>La méthode d’ACP</a:t>
            </a:r>
          </a:p>
          <a:p>
            <a:pPr lvl="1">
              <a:buFont typeface="Webdings" panose="05030102010509060703" pitchFamily="18" charset="2"/>
              <a:buChar char=""/>
            </a:pPr>
            <a:r>
              <a:rPr lang="fr-FR" dirty="0">
                <a:solidFill>
                  <a:srgbClr val="002060"/>
                </a:solidFill>
              </a:rPr>
              <a:t>Les arbres de décisions</a:t>
            </a:r>
          </a:p>
          <a:p>
            <a:pPr lvl="0" rtl="0"/>
            <a:r>
              <a:rPr lang="fr-FR" dirty="0">
                <a:solidFill>
                  <a:srgbClr val="002060"/>
                </a:solidFill>
              </a:rPr>
              <a:t>Le code source</a:t>
            </a:r>
          </a:p>
          <a:p>
            <a:pPr lvl="0" rtl="0"/>
            <a:r>
              <a:rPr lang="fr-FR" dirty="0">
                <a:solidFill>
                  <a:srgbClr val="002060"/>
                </a:solidFill>
              </a:rPr>
              <a:t>Les résultats de la prédiction</a:t>
            </a:r>
          </a:p>
          <a:p>
            <a:pPr lvl="0" rtl="0"/>
            <a:r>
              <a:rPr lang="fr-FR" dirty="0">
                <a:solidFill>
                  <a:srgbClr val="002060"/>
                </a:solidFill>
              </a:rPr>
              <a:t>Conclusion</a:t>
            </a:r>
          </a:p>
        </p:txBody>
      </p:sp>
      <p:pic>
        <p:nvPicPr>
          <p:cNvPr id="13" name="Espace réservé d’image 12">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5324476" y="0"/>
            <a:ext cx="6877050" cy="6877050"/>
          </a:xfrm>
        </p:spPr>
      </p:pic>
      <p:sp>
        <p:nvSpPr>
          <p:cNvPr id="11" name="Espace réservé du pied de page 10">
            <a:extLst>
              <a:ext uri="{FF2B5EF4-FFF2-40B4-BE49-F238E27FC236}">
                <a16:creationId xmlns:a16="http://schemas.microsoft.com/office/drawing/2014/main" id="{47F4D2C2-B71A-4089-A3FE-603C32706CA6}"/>
              </a:ext>
            </a:extLst>
          </p:cNvPr>
          <p:cNvSpPr>
            <a:spLocks noGrp="1"/>
          </p:cNvSpPr>
          <p:nvPr>
            <p:ph type="ftr" sz="quarter" idx="14"/>
          </p:nvPr>
        </p:nvSpPr>
        <p:spPr/>
        <p:txBody>
          <a:bodyPr rtlCol="0"/>
          <a:lstStyle/>
          <a:p>
            <a:pPr rtl="0"/>
            <a:r>
              <a:rPr lang="fr-FR" dirty="0"/>
              <a:t>Ajouter un pied de page</a:t>
            </a:r>
          </a:p>
        </p:txBody>
      </p:sp>
      <p:sp>
        <p:nvSpPr>
          <p:cNvPr id="12" name="Espace réservé du numéro de diapositive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fr-FR" smtClean="0"/>
              <a:pPr rtl="0"/>
              <a:t>2</a:t>
            </a:fld>
            <a:endParaRPr lang="fr-FR" dirty="0"/>
          </a:p>
        </p:txBody>
      </p:sp>
    </p:spTree>
    <p:extLst>
      <p:ext uri="{BB962C8B-B14F-4D97-AF65-F5344CB8AC3E}">
        <p14:creationId xmlns:p14="http://schemas.microsoft.com/office/powerpoint/2010/main" val="972005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re 3">
            <a:extLst>
              <a:ext uri="{FF2B5EF4-FFF2-40B4-BE49-F238E27FC236}">
                <a16:creationId xmlns:a16="http://schemas.microsoft.com/office/drawing/2014/main" id="{1ABD613F-111C-41D6-9F8E-8B2C42A5E047}"/>
              </a:ext>
            </a:extLst>
          </p:cNvPr>
          <p:cNvSpPr>
            <a:spLocks noGrp="1"/>
          </p:cNvSpPr>
          <p:nvPr>
            <p:ph type="title"/>
          </p:nvPr>
        </p:nvSpPr>
        <p:spPr>
          <a:xfrm>
            <a:off x="442478" y="1432131"/>
            <a:ext cx="7342622" cy="746050"/>
          </a:xfrm>
        </p:spPr>
        <p:txBody>
          <a:bodyPr rtlCol="0">
            <a:normAutofit fontScale="90000"/>
          </a:bodyPr>
          <a:lstStyle/>
          <a:p>
            <a:pPr lvl="0"/>
            <a:r>
              <a:rPr lang="fr-FR" dirty="0">
                <a:solidFill>
                  <a:srgbClr val="002060"/>
                </a:solidFill>
              </a:rPr>
              <a:t>Présentation générale du projet</a:t>
            </a:r>
            <a:endParaRPr lang="fr-FR" dirty="0"/>
          </a:p>
        </p:txBody>
      </p:sp>
      <p:sp>
        <p:nvSpPr>
          <p:cNvPr id="35" name="Espace réservé du pied de page 34">
            <a:extLst>
              <a:ext uri="{FF2B5EF4-FFF2-40B4-BE49-F238E27FC236}">
                <a16:creationId xmlns:a16="http://schemas.microsoft.com/office/drawing/2014/main" id="{6390A22B-EC07-E942-A46F-F36FDD7FDB9D}"/>
              </a:ext>
            </a:extLst>
          </p:cNvPr>
          <p:cNvSpPr>
            <a:spLocks noGrp="1"/>
          </p:cNvSpPr>
          <p:nvPr>
            <p:ph type="ftr" sz="quarter" idx="15"/>
          </p:nvPr>
        </p:nvSpPr>
        <p:spPr/>
        <p:txBody>
          <a:bodyPr rtlCol="0"/>
          <a:lstStyle/>
          <a:p>
            <a:pPr rtl="0"/>
            <a:r>
              <a:rPr lang="fr-FR" dirty="0"/>
              <a:t>Ajouter un pied de page</a:t>
            </a:r>
          </a:p>
        </p:txBody>
      </p:sp>
      <p:sp>
        <p:nvSpPr>
          <p:cNvPr id="10" name="Espace réservé du numéro de diapositive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rtlCol="0"/>
          <a:lstStyle/>
          <a:p>
            <a:pPr rtl="0"/>
            <a:fld id="{8699F50C-BE38-4BD0-BA84-9B090E1F2B9B}" type="slidenum">
              <a:rPr lang="fr-FR" smtClean="0"/>
              <a:pPr rtl="0"/>
              <a:t>3</a:t>
            </a:fld>
            <a:endParaRPr lang="fr-FR" dirty="0"/>
          </a:p>
        </p:txBody>
      </p:sp>
      <p:sp>
        <p:nvSpPr>
          <p:cNvPr id="5" name="Espace réservé pour une image  4"/>
          <p:cNvSpPr>
            <a:spLocks noGrp="1"/>
          </p:cNvSpPr>
          <p:nvPr>
            <p:ph type="pic" sz="quarter" idx="14"/>
          </p:nvPr>
        </p:nvSpPr>
        <p:spPr>
          <a:xfrm>
            <a:off x="5435602" y="2565401"/>
            <a:ext cx="6756398" cy="4292599"/>
          </a:xfrm>
        </p:spPr>
      </p:sp>
      <p:sp>
        <p:nvSpPr>
          <p:cNvPr id="7" name="Rectangle 6"/>
          <p:cNvSpPr/>
          <p:nvPr/>
        </p:nvSpPr>
        <p:spPr>
          <a:xfrm>
            <a:off x="10769600" y="215900"/>
            <a:ext cx="1117598" cy="6604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5" name="Image 14" descr="C:\Users\acer\Desktop\uqar-bleu-300.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0061" y="348932"/>
            <a:ext cx="1336675" cy="394335"/>
          </a:xfrm>
          <a:prstGeom prst="rect">
            <a:avLst/>
          </a:prstGeom>
          <a:noFill/>
          <a:ln>
            <a:noFill/>
          </a:ln>
        </p:spPr>
      </p:pic>
      <p:sp>
        <p:nvSpPr>
          <p:cNvPr id="8" name="Espace réservé du contenu 7"/>
          <p:cNvSpPr>
            <a:spLocks noGrp="1"/>
          </p:cNvSpPr>
          <p:nvPr>
            <p:ph idx="1"/>
          </p:nvPr>
        </p:nvSpPr>
        <p:spPr>
          <a:xfrm>
            <a:off x="531378" y="2565401"/>
            <a:ext cx="7050522" cy="3589790"/>
          </a:xfrm>
        </p:spPr>
        <p:txBody>
          <a:bodyPr>
            <a:normAutofit/>
          </a:bodyPr>
          <a:lstStyle/>
          <a:p>
            <a:pPr marL="0" indent="0">
              <a:buNone/>
            </a:pPr>
            <a:r>
              <a:rPr lang="fr-FR" dirty="0"/>
              <a:t>L’étude des comportements électoraux devient aujourd’hui une nécessité en cherchant les causes et les raisons qui sous-tendent les résultats grâce aux facteurs socioculturelles, économiques, politiques…</a:t>
            </a:r>
          </a:p>
          <a:p>
            <a:pPr marL="0" indent="0">
              <a:buNone/>
            </a:pPr>
            <a:r>
              <a:rPr lang="fr-FR" dirty="0"/>
              <a:t>	Ce projet ‘’ Predict the party : USA‘’ vise à prédire les résultats du parti gagnant aux élections des états unis en analysant les statistiques effectuées des années depuis 1960. </a:t>
            </a:r>
          </a:p>
        </p:txBody>
      </p:sp>
      <p:sp>
        <p:nvSpPr>
          <p:cNvPr id="9" name="Flèche droite 8"/>
          <p:cNvSpPr/>
          <p:nvPr/>
        </p:nvSpPr>
        <p:spPr>
          <a:xfrm>
            <a:off x="800100" y="4146550"/>
            <a:ext cx="647700" cy="165100"/>
          </a:xfrm>
          <a:prstGeom prst="rightArrow">
            <a:avLst/>
          </a:prstGeom>
          <a:solidFill>
            <a:srgbClr val="BC1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12" name="Diagramme 11"/>
          <p:cNvGraphicFramePr/>
          <p:nvPr>
            <p:extLst>
              <p:ext uri="{D42A27DB-BD31-4B8C-83A1-F6EECF244321}">
                <p14:modId xmlns:p14="http://schemas.microsoft.com/office/powerpoint/2010/main" val="2026502221"/>
              </p:ext>
            </p:extLst>
          </p:nvPr>
        </p:nvGraphicFramePr>
        <p:xfrm>
          <a:off x="7564436" y="3478874"/>
          <a:ext cx="4432300" cy="27982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Rectangle 13"/>
          <p:cNvSpPr/>
          <p:nvPr/>
        </p:nvSpPr>
        <p:spPr>
          <a:xfrm>
            <a:off x="7865672" y="2719037"/>
            <a:ext cx="3695816" cy="646331"/>
          </a:xfrm>
          <a:prstGeom prst="rect">
            <a:avLst/>
          </a:prstGeom>
        </p:spPr>
        <p:txBody>
          <a:bodyPr wrap="square">
            <a:spAutoFit/>
          </a:bodyPr>
          <a:lstStyle/>
          <a:p>
            <a:r>
              <a:rPr lang="fr-FR" dirty="0">
                <a:latin typeface="Calibri" panose="020F0502020204030204" pitchFamily="34" charset="0"/>
                <a:ea typeface="Calibri" panose="020F0502020204030204" pitchFamily="34" charset="0"/>
                <a:cs typeface="Arial" panose="020B0604020202020204" pitchFamily="34" charset="0"/>
              </a:rPr>
              <a:t>Partis politiques qui remportent une présidentielle américaine:</a:t>
            </a:r>
            <a:endParaRPr lang="fr-FR" dirty="0"/>
          </a:p>
        </p:txBody>
      </p:sp>
    </p:spTree>
    <p:extLst>
      <p:ext uri="{BB962C8B-B14F-4D97-AF65-F5344CB8AC3E}">
        <p14:creationId xmlns:p14="http://schemas.microsoft.com/office/powerpoint/2010/main" val="3205466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a:extLst>
              <a:ext uri="{FF2B5EF4-FFF2-40B4-BE49-F238E27FC236}">
                <a16:creationId xmlns:a16="http://schemas.microsoft.com/office/drawing/2014/main" id="{E3E5EE03-FBF6-46F5-8085-716AC6CE1C8C}"/>
              </a:ext>
            </a:extLst>
          </p:cNvPr>
          <p:cNvSpPr>
            <a:spLocks noGrp="1"/>
          </p:cNvSpPr>
          <p:nvPr>
            <p:ph type="title"/>
          </p:nvPr>
        </p:nvSpPr>
        <p:spPr/>
        <p:txBody>
          <a:bodyPr rtlCol="0"/>
          <a:lstStyle/>
          <a:p>
            <a:r>
              <a:rPr lang="fr-FR" dirty="0">
                <a:solidFill>
                  <a:srgbClr val="002060"/>
                </a:solidFill>
              </a:rPr>
              <a:t>Outils utilisées</a:t>
            </a:r>
            <a:endParaRPr lang="fr-FR" b="0" dirty="0"/>
          </a:p>
        </p:txBody>
      </p:sp>
      <p:sp>
        <p:nvSpPr>
          <p:cNvPr id="15" name="Espace réservé du texte 14">
            <a:extLst>
              <a:ext uri="{FF2B5EF4-FFF2-40B4-BE49-F238E27FC236}">
                <a16:creationId xmlns:a16="http://schemas.microsoft.com/office/drawing/2014/main" id="{24E18385-8BEA-4522-ABAA-5AB38F0D4FC2}"/>
              </a:ext>
            </a:extLst>
          </p:cNvPr>
          <p:cNvSpPr>
            <a:spLocks noGrp="1"/>
          </p:cNvSpPr>
          <p:nvPr>
            <p:ph type="body" idx="1"/>
          </p:nvPr>
        </p:nvSpPr>
        <p:spPr>
          <a:xfrm>
            <a:off x="520698" y="1862385"/>
            <a:ext cx="5475290" cy="781188"/>
          </a:xfrm>
        </p:spPr>
        <p:txBody>
          <a:bodyPr rtlCol="0">
            <a:normAutofit fontScale="92500" lnSpcReduction="20000"/>
          </a:bodyPr>
          <a:lstStyle/>
          <a:p>
            <a:r>
              <a:rPr lang="fr-FR" dirty="0"/>
              <a:t>L’analyse en composantes principales « l’ACP »</a:t>
            </a:r>
          </a:p>
        </p:txBody>
      </p:sp>
      <p:sp>
        <p:nvSpPr>
          <p:cNvPr id="16" name="Espace réservé du contenu 15">
            <a:extLst>
              <a:ext uri="{FF2B5EF4-FFF2-40B4-BE49-F238E27FC236}">
                <a16:creationId xmlns:a16="http://schemas.microsoft.com/office/drawing/2014/main" id="{1DCFA8A2-3FB8-48CA-933D-0800A9D2A2A2}"/>
              </a:ext>
            </a:extLst>
          </p:cNvPr>
          <p:cNvSpPr>
            <a:spLocks noGrp="1"/>
          </p:cNvSpPr>
          <p:nvPr>
            <p:ph sz="half" idx="13"/>
          </p:nvPr>
        </p:nvSpPr>
        <p:spPr>
          <a:xfrm>
            <a:off x="520698" y="2858487"/>
            <a:ext cx="5475290" cy="3232149"/>
          </a:xfrm>
        </p:spPr>
        <p:txBody>
          <a:bodyPr rtlCol="0">
            <a:normAutofit fontScale="77500" lnSpcReduction="20000"/>
          </a:bodyPr>
          <a:lstStyle/>
          <a:p>
            <a:r>
              <a:rPr lang="fr-FR" dirty="0"/>
              <a:t>fournir des outils simples et lisibles de représentation des informations traitées, permettant de faire ressortir des données brutes les éventuels liens existant entre les variables (en terme de corrélation),</a:t>
            </a:r>
          </a:p>
          <a:p>
            <a:r>
              <a:rPr lang="fr-FR" dirty="0"/>
              <a:t>donner des indications sur la nature, la force et la pertinence de ces liens, afin de faciliter leur interprétation et découvrir quelles sont les tendances dominantes de l'ensemble de données,</a:t>
            </a:r>
          </a:p>
          <a:p>
            <a:r>
              <a:rPr lang="fr-FR" dirty="0"/>
              <a:t>réduire efficacement le nombre de dimensions étudiées (et ainsi simplifier l'analyse), en cherchant à exprimer le plus fidèlement possible l'ensemble original de données grâce aux relations détectées entre les variables.</a:t>
            </a:r>
          </a:p>
          <a:p>
            <a:pPr rtl="0">
              <a:buClr>
                <a:schemeClr val="accent2"/>
              </a:buClr>
            </a:pPr>
            <a:endParaRPr lang="fr-FR" dirty="0"/>
          </a:p>
        </p:txBody>
      </p:sp>
      <p:sp>
        <p:nvSpPr>
          <p:cNvPr id="17" name="Espace réservé du texte 16">
            <a:extLst>
              <a:ext uri="{FF2B5EF4-FFF2-40B4-BE49-F238E27FC236}">
                <a16:creationId xmlns:a16="http://schemas.microsoft.com/office/drawing/2014/main" id="{640A3223-3DA3-4CF2-82B6-1447667547BD}"/>
              </a:ext>
            </a:extLst>
          </p:cNvPr>
          <p:cNvSpPr>
            <a:spLocks noGrp="1"/>
          </p:cNvSpPr>
          <p:nvPr>
            <p:ph type="body" sz="quarter" idx="14"/>
          </p:nvPr>
        </p:nvSpPr>
        <p:spPr>
          <a:xfrm>
            <a:off x="6186713" y="1595122"/>
            <a:ext cx="5475600" cy="781188"/>
          </a:xfrm>
        </p:spPr>
        <p:txBody>
          <a:bodyPr rtlCol="0"/>
          <a:lstStyle/>
          <a:p>
            <a:r>
              <a:rPr lang="fr-FR" dirty="0"/>
              <a:t>les arbres de décisions</a:t>
            </a:r>
          </a:p>
        </p:txBody>
      </p:sp>
      <p:sp>
        <p:nvSpPr>
          <p:cNvPr id="18" name="Espace réservé du contenu 17">
            <a:extLst>
              <a:ext uri="{FF2B5EF4-FFF2-40B4-BE49-F238E27FC236}">
                <a16:creationId xmlns:a16="http://schemas.microsoft.com/office/drawing/2014/main" id="{C955AFB3-173C-4848-B3E9-1375591B297E}"/>
              </a:ext>
            </a:extLst>
          </p:cNvPr>
          <p:cNvSpPr>
            <a:spLocks noGrp="1"/>
          </p:cNvSpPr>
          <p:nvPr>
            <p:ph sz="quarter" idx="15"/>
          </p:nvPr>
        </p:nvSpPr>
        <p:spPr/>
        <p:txBody>
          <a:bodyPr rtlCol="0">
            <a:normAutofit/>
          </a:bodyPr>
          <a:lstStyle/>
          <a:p>
            <a:pPr>
              <a:buClr>
                <a:schemeClr val="accent2"/>
              </a:buClr>
            </a:pPr>
            <a:r>
              <a:rPr lang="fr-FR" sz="1900" dirty="0"/>
              <a:t>générer une séquence hiérarchique de tests, aussi courte que possible, qui divise successivement l'ensemble des données d'apprentissage en sous-ensembles disjoints, tels que des sous-groupes de cas appartenant à la même classe soient rapidement détectés.</a:t>
            </a:r>
          </a:p>
        </p:txBody>
      </p:sp>
      <p:sp>
        <p:nvSpPr>
          <p:cNvPr id="20" name="Espace réservé du pied de page 4">
            <a:extLst>
              <a:ext uri="{FF2B5EF4-FFF2-40B4-BE49-F238E27FC236}">
                <a16:creationId xmlns:a16="http://schemas.microsoft.com/office/drawing/2014/main" id="{391D3201-20F9-4DD7-B4EB-F41AF17CA428}"/>
              </a:ext>
            </a:extLst>
          </p:cNvPr>
          <p:cNvSpPr>
            <a:spLocks noGrp="1"/>
          </p:cNvSpPr>
          <p:nvPr>
            <p:ph type="ftr" sz="quarter" idx="17"/>
          </p:nvPr>
        </p:nvSpPr>
        <p:spPr/>
        <p:txBody>
          <a:bodyPr rtlCol="0"/>
          <a:lstStyle>
            <a:lvl1pPr algn="r">
              <a:defRPr sz="1200">
                <a:solidFill>
                  <a:schemeClr val="tx1">
                    <a:lumMod val="50000"/>
                    <a:lumOff val="50000"/>
                  </a:schemeClr>
                </a:solidFill>
              </a:defRPr>
            </a:lvl1pPr>
          </a:lstStyle>
          <a:p>
            <a:pPr algn="l" rtl="0"/>
            <a:r>
              <a:rPr lang="fr-FR" dirty="0"/>
              <a:t>Ajouter un pied de page</a:t>
            </a:r>
          </a:p>
        </p:txBody>
      </p:sp>
      <p:sp>
        <p:nvSpPr>
          <p:cNvPr id="21" name="Espace réservé du numéro de diapositive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rtlCol="0"/>
          <a:lstStyle>
            <a:lvl1pPr algn="r">
              <a:defRPr sz="1200">
                <a:solidFill>
                  <a:schemeClr val="tx1">
                    <a:lumMod val="50000"/>
                    <a:lumOff val="50000"/>
                  </a:schemeClr>
                </a:solidFill>
              </a:defRPr>
            </a:lvl1pPr>
          </a:lstStyle>
          <a:p>
            <a:pPr rtl="0"/>
            <a:fld id="{8699F50C-BE38-4BD0-BA84-9B090E1F2B9B}" type="slidenum">
              <a:rPr lang="fr-FR" smtClean="0"/>
              <a:pPr rtl="0"/>
              <a:t>4</a:t>
            </a:fld>
            <a:endParaRPr lang="fr-FR" dirty="0"/>
          </a:p>
        </p:txBody>
      </p:sp>
      <p:sp>
        <p:nvSpPr>
          <p:cNvPr id="2" name="Rectangle 1"/>
          <p:cNvSpPr/>
          <p:nvPr/>
        </p:nvSpPr>
        <p:spPr>
          <a:xfrm>
            <a:off x="11049000" y="209028"/>
            <a:ext cx="838198" cy="514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descr="C:\Users\acer\Desktop\uqar-bleu-300.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3561" y="251460"/>
            <a:ext cx="1336675" cy="394335"/>
          </a:xfrm>
          <a:prstGeom prst="rect">
            <a:avLst/>
          </a:prstGeom>
          <a:noFill/>
          <a:ln>
            <a:noFill/>
          </a:ln>
        </p:spPr>
      </p:pic>
    </p:spTree>
    <p:extLst>
      <p:ext uri="{BB962C8B-B14F-4D97-AF65-F5344CB8AC3E}">
        <p14:creationId xmlns:p14="http://schemas.microsoft.com/office/powerpoint/2010/main" val="3891516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re 13">
            <a:extLst>
              <a:ext uri="{FF2B5EF4-FFF2-40B4-BE49-F238E27FC236}">
                <a16:creationId xmlns:a16="http://schemas.microsoft.com/office/drawing/2014/main" id="{92896B42-4638-40D0-8887-7AB8D1D86B3D}"/>
              </a:ext>
            </a:extLst>
          </p:cNvPr>
          <p:cNvSpPr>
            <a:spLocks noGrp="1"/>
          </p:cNvSpPr>
          <p:nvPr>
            <p:ph type="title"/>
          </p:nvPr>
        </p:nvSpPr>
        <p:spPr/>
        <p:txBody>
          <a:bodyPr rtlCol="0"/>
          <a:lstStyle/>
          <a:p>
            <a:pPr rtl="0"/>
            <a:r>
              <a:rPr lang="fr-FR" b="0" dirty="0"/>
              <a:t>Facteurs utilisée </a:t>
            </a:r>
            <a:endParaRPr lang="fr-FR" dirty="0"/>
          </a:p>
        </p:txBody>
      </p:sp>
      <p:sp>
        <p:nvSpPr>
          <p:cNvPr id="33" name="Espace réservé du texte 32">
            <a:extLst>
              <a:ext uri="{FF2B5EF4-FFF2-40B4-BE49-F238E27FC236}">
                <a16:creationId xmlns:a16="http://schemas.microsoft.com/office/drawing/2014/main" id="{7CFD0302-279C-8A48-9E27-AD5B08D6501E}"/>
              </a:ext>
            </a:extLst>
          </p:cNvPr>
          <p:cNvSpPr>
            <a:spLocks noGrp="1"/>
          </p:cNvSpPr>
          <p:nvPr>
            <p:ph type="body" sz="quarter" idx="19"/>
          </p:nvPr>
        </p:nvSpPr>
        <p:spPr>
          <a:xfrm>
            <a:off x="362649" y="1454081"/>
            <a:ext cx="10784322" cy="4700371"/>
          </a:xfrm>
        </p:spPr>
        <p:txBody>
          <a:bodyPr rtlCol="0"/>
          <a:lstStyle/>
          <a:p>
            <a:pPr>
              <a:buClr>
                <a:schemeClr val="accent2"/>
              </a:buClr>
            </a:pPr>
            <a:r>
              <a:rPr lang="fr-FR" dirty="0"/>
              <a:t>	En réalisant ce projet, On a exploiter les statistiques qui concerne les facteurs socioculturelles, économiques, politiques qui ont été faite du 1960 jusqu’aujourd'hui. A savoir les facteurs:</a:t>
            </a:r>
          </a:p>
          <a:p>
            <a:pPr marL="342900" indent="-342900">
              <a:buClr>
                <a:schemeClr val="accent2"/>
              </a:buClr>
              <a:buFont typeface="Arial" panose="020B0604020202020204" pitchFamily="34" charset="0"/>
              <a:buChar char="•"/>
            </a:pPr>
            <a:r>
              <a:rPr lang="fr-FR" dirty="0">
                <a:solidFill>
                  <a:srgbClr val="014067"/>
                </a:solidFill>
              </a:rPr>
              <a:t>Populations/Million		             Taux(%) de Criminalité/100.000Hbt</a:t>
            </a:r>
          </a:p>
          <a:p>
            <a:pPr marL="342900" indent="-342900">
              <a:buClr>
                <a:schemeClr val="accent2"/>
              </a:buClr>
              <a:buFont typeface="Arial" panose="020B0604020202020204" pitchFamily="34" charset="0"/>
              <a:buChar char="•"/>
            </a:pPr>
            <a:r>
              <a:rPr lang="fr-FR" dirty="0">
                <a:solidFill>
                  <a:srgbClr val="014067"/>
                </a:solidFill>
              </a:rPr>
              <a:t>Population urbaine en Million	 	Taux d'emploi</a:t>
            </a:r>
          </a:p>
          <a:p>
            <a:pPr marL="342900" indent="-342900">
              <a:buClr>
                <a:schemeClr val="accent2"/>
              </a:buClr>
              <a:buFont typeface="Arial" panose="020B0604020202020204" pitchFamily="34" charset="0"/>
              <a:buChar char="•"/>
            </a:pPr>
            <a:r>
              <a:rPr lang="fr-FR" dirty="0">
                <a:solidFill>
                  <a:srgbClr val="014067"/>
                </a:solidFill>
              </a:rPr>
              <a:t>Natalité brut/1000 habitants	             Taux de Chômage(%)</a:t>
            </a:r>
          </a:p>
          <a:p>
            <a:pPr marL="342900" indent="-342900">
              <a:buClr>
                <a:schemeClr val="accent2"/>
              </a:buClr>
              <a:buFont typeface="Arial" panose="020B0604020202020204" pitchFamily="34" charset="0"/>
              <a:buChar char="•"/>
            </a:pPr>
            <a:r>
              <a:rPr lang="fr-FR" dirty="0">
                <a:solidFill>
                  <a:srgbClr val="014067"/>
                </a:solidFill>
              </a:rPr>
              <a:t>Revenu personnel médian réel USD	Export - biens/services (Billion of US $)</a:t>
            </a:r>
          </a:p>
          <a:p>
            <a:pPr marL="342900" indent="-342900">
              <a:buClr>
                <a:schemeClr val="accent2"/>
              </a:buClr>
              <a:buFont typeface="Arial" panose="020B0604020202020204" pitchFamily="34" charset="0"/>
              <a:buChar char="•"/>
            </a:pPr>
            <a:r>
              <a:rPr lang="fr-FR" dirty="0">
                <a:solidFill>
                  <a:srgbClr val="014067"/>
                </a:solidFill>
              </a:rPr>
              <a:t>PIB (%)					Import - biens/services (Billion of US $)</a:t>
            </a:r>
          </a:p>
          <a:p>
            <a:pPr marL="342900" indent="-342900">
              <a:buClr>
                <a:schemeClr val="accent2"/>
              </a:buClr>
              <a:buFont typeface="Arial" panose="020B0604020202020204" pitchFamily="34" charset="0"/>
              <a:buChar char="•"/>
            </a:pPr>
            <a:r>
              <a:rPr lang="fr-FR" dirty="0">
                <a:solidFill>
                  <a:srgbClr val="014067"/>
                </a:solidFill>
              </a:rPr>
              <a:t>Revenu personnel médian réel USD	Participation aux élections %</a:t>
            </a:r>
          </a:p>
          <a:p>
            <a:pPr marL="342900" indent="-342900">
              <a:buClr>
                <a:schemeClr val="accent2"/>
              </a:buClr>
              <a:buFont typeface="Arial" panose="020B0604020202020204" pitchFamily="34" charset="0"/>
              <a:buChar char="•"/>
            </a:pPr>
            <a:r>
              <a:rPr lang="fr-FR" dirty="0">
                <a:solidFill>
                  <a:srgbClr val="014067"/>
                </a:solidFill>
              </a:rPr>
              <a:t>La parti Vainqueur</a:t>
            </a:r>
          </a:p>
        </p:txBody>
      </p:sp>
      <p:sp>
        <p:nvSpPr>
          <p:cNvPr id="3" name="Espace réservé du pied de page 2">
            <a:extLst>
              <a:ext uri="{FF2B5EF4-FFF2-40B4-BE49-F238E27FC236}">
                <a16:creationId xmlns:a16="http://schemas.microsoft.com/office/drawing/2014/main" id="{B04C11C9-3DF6-471E-87C0-4DCED41031D4}"/>
              </a:ext>
            </a:extLst>
          </p:cNvPr>
          <p:cNvSpPr>
            <a:spLocks noGrp="1"/>
          </p:cNvSpPr>
          <p:nvPr>
            <p:ph type="ftr" sz="quarter" idx="17"/>
          </p:nvPr>
        </p:nvSpPr>
        <p:spPr/>
        <p:txBody>
          <a:bodyPr rtlCol="0"/>
          <a:lstStyle/>
          <a:p>
            <a:pPr rtl="0"/>
            <a:r>
              <a:rPr lang="fr-FR" dirty="0"/>
              <a:t>Ajouter un pied de page</a:t>
            </a:r>
          </a:p>
        </p:txBody>
      </p:sp>
      <p:sp>
        <p:nvSpPr>
          <p:cNvPr id="4" name="Espace réservé du numéro de diapositive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fr-FR" smtClean="0"/>
              <a:pPr rtl="0"/>
              <a:t>5</a:t>
            </a:fld>
            <a:endParaRPr lang="fr-FR" dirty="0"/>
          </a:p>
        </p:txBody>
      </p:sp>
      <p:sp>
        <p:nvSpPr>
          <p:cNvPr id="8" name="Rectangle 7"/>
          <p:cNvSpPr/>
          <p:nvPr/>
        </p:nvSpPr>
        <p:spPr>
          <a:xfrm>
            <a:off x="11049000" y="209028"/>
            <a:ext cx="838198" cy="514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descr="C:\Users\acer\Desktop\uqar-bleu-300.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3561" y="251460"/>
            <a:ext cx="1336675" cy="394335"/>
          </a:xfrm>
          <a:prstGeom prst="rect">
            <a:avLst/>
          </a:prstGeom>
          <a:noFill/>
          <a:ln>
            <a:noFill/>
          </a:ln>
        </p:spPr>
      </p:pic>
    </p:spTree>
    <p:extLst>
      <p:ext uri="{BB962C8B-B14F-4D97-AF65-F5344CB8AC3E}">
        <p14:creationId xmlns:p14="http://schemas.microsoft.com/office/powerpoint/2010/main" val="310042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3">
            <a:extLst>
              <a:ext uri="{FF2B5EF4-FFF2-40B4-BE49-F238E27FC236}">
                <a16:creationId xmlns:a16="http://schemas.microsoft.com/office/drawing/2014/main" id="{F64048FA-1C7E-4BEF-8273-A6490A2211F4}"/>
              </a:ext>
            </a:extLst>
          </p:cNvPr>
          <p:cNvSpPr>
            <a:spLocks noGrp="1"/>
          </p:cNvSpPr>
          <p:nvPr>
            <p:ph type="title"/>
          </p:nvPr>
        </p:nvSpPr>
        <p:spPr/>
        <p:txBody>
          <a:bodyPr rtlCol="0"/>
          <a:lstStyle/>
          <a:p>
            <a:pPr rtl="0"/>
            <a:r>
              <a:rPr lang="fr-FR" b="0" dirty="0"/>
              <a:t>Code source</a:t>
            </a:r>
            <a:endParaRPr lang="fr-FR" dirty="0"/>
          </a:p>
        </p:txBody>
      </p:sp>
      <p:sp>
        <p:nvSpPr>
          <p:cNvPr id="3" name="Espace réservé du pied de page 2">
            <a:extLst>
              <a:ext uri="{FF2B5EF4-FFF2-40B4-BE49-F238E27FC236}">
                <a16:creationId xmlns:a16="http://schemas.microsoft.com/office/drawing/2014/main" id="{16764F18-9B71-4D59-80A4-C9436CB2F479}"/>
              </a:ext>
            </a:extLst>
          </p:cNvPr>
          <p:cNvSpPr>
            <a:spLocks noGrp="1"/>
          </p:cNvSpPr>
          <p:nvPr>
            <p:ph type="ftr" sz="quarter" idx="17"/>
          </p:nvPr>
        </p:nvSpPr>
        <p:spPr/>
        <p:txBody>
          <a:bodyPr rtlCol="0"/>
          <a:lstStyle/>
          <a:p>
            <a:pPr rtl="0"/>
            <a:r>
              <a:rPr lang="fr-FR" dirty="0"/>
              <a:t>Ajouter un pied de page</a:t>
            </a:r>
          </a:p>
        </p:txBody>
      </p:sp>
      <p:sp>
        <p:nvSpPr>
          <p:cNvPr id="4" name="Espace réservé du numéro de diapositive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rtlCol="0"/>
          <a:lstStyle/>
          <a:p>
            <a:pPr rtl="0"/>
            <a:fld id="{8699F50C-BE38-4BD0-BA84-9B090E1F2B9B}" type="slidenum">
              <a:rPr lang="fr-FR" smtClean="0"/>
              <a:pPr rtl="0"/>
              <a:t>6</a:t>
            </a:fld>
            <a:endParaRPr lang="fr-FR" dirty="0"/>
          </a:p>
        </p:txBody>
      </p:sp>
      <p:sp>
        <p:nvSpPr>
          <p:cNvPr id="7" name="Rectangle 6"/>
          <p:cNvSpPr/>
          <p:nvPr/>
        </p:nvSpPr>
        <p:spPr>
          <a:xfrm>
            <a:off x="11049000" y="209028"/>
            <a:ext cx="838198" cy="514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descr="C:\Users\acer\Desktop\uqar-bleu-300.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1661" y="269296"/>
            <a:ext cx="1336675" cy="394335"/>
          </a:xfrm>
          <a:prstGeom prst="rect">
            <a:avLst/>
          </a:prstGeom>
          <a:noFill/>
          <a:ln>
            <a:noFill/>
          </a:ln>
        </p:spPr>
      </p:pic>
      <p:pic>
        <p:nvPicPr>
          <p:cNvPr id="14" name="Image 13" descr="C:\Users\acer\Desktop\1.PNG"/>
          <p:cNvPicPr/>
          <p:nvPr/>
        </p:nvPicPr>
        <p:blipFill>
          <a:blip r:embed="rId4">
            <a:extLst>
              <a:ext uri="{28A0092B-C50C-407E-A947-70E740481C1C}">
                <a14:useLocalDpi xmlns:a14="http://schemas.microsoft.com/office/drawing/2010/main" val="0"/>
              </a:ext>
            </a:extLst>
          </a:blip>
          <a:srcRect/>
          <a:stretch>
            <a:fillRect/>
          </a:stretch>
        </p:blipFill>
        <p:spPr bwMode="auto">
          <a:xfrm>
            <a:off x="675640" y="2102802"/>
            <a:ext cx="5760720" cy="772795"/>
          </a:xfrm>
          <a:prstGeom prst="rect">
            <a:avLst/>
          </a:prstGeom>
          <a:noFill/>
          <a:ln>
            <a:solidFill>
              <a:srgbClr val="002060"/>
            </a:solidFill>
          </a:ln>
        </p:spPr>
      </p:pic>
      <p:pic>
        <p:nvPicPr>
          <p:cNvPr id="15" name="Image 14" descr="C:\Users\acer\Desktop\2.PNG"/>
          <p:cNvPicPr/>
          <p:nvPr/>
        </p:nvPicPr>
        <p:blipFill>
          <a:blip r:embed="rId5">
            <a:extLst>
              <a:ext uri="{28A0092B-C50C-407E-A947-70E740481C1C}">
                <a14:useLocalDpi xmlns:a14="http://schemas.microsoft.com/office/drawing/2010/main" val="0"/>
              </a:ext>
            </a:extLst>
          </a:blip>
          <a:srcRect/>
          <a:stretch>
            <a:fillRect/>
          </a:stretch>
        </p:blipFill>
        <p:spPr bwMode="auto">
          <a:xfrm>
            <a:off x="675640" y="2968942"/>
            <a:ext cx="5760720" cy="767715"/>
          </a:xfrm>
          <a:prstGeom prst="rect">
            <a:avLst/>
          </a:prstGeom>
          <a:noFill/>
          <a:ln>
            <a:solidFill>
              <a:schemeClr val="accent5">
                <a:lumMod val="50000"/>
              </a:schemeClr>
            </a:solidFill>
          </a:ln>
        </p:spPr>
      </p:pic>
      <p:sp>
        <p:nvSpPr>
          <p:cNvPr id="6" name="Rectangle 5"/>
          <p:cNvSpPr/>
          <p:nvPr/>
        </p:nvSpPr>
        <p:spPr>
          <a:xfrm>
            <a:off x="1140460" y="4066972"/>
            <a:ext cx="5412740" cy="1959062"/>
          </a:xfrm>
          <a:prstGeom prst="rect">
            <a:avLst/>
          </a:prstGeom>
        </p:spPr>
        <p:txBody>
          <a:bodyPr wrap="square">
            <a:spAutoFit/>
          </a:bodyPr>
          <a:lstStyle/>
          <a:p>
            <a:pPr>
              <a:lnSpc>
                <a:spcPct val="107000"/>
              </a:lnSpc>
              <a:spcAft>
                <a:spcPts val="800"/>
              </a:spcAft>
            </a:pPr>
            <a:r>
              <a:rPr lang="fr-MA" sz="2000" dirty="0">
                <a:solidFill>
                  <a:srgbClr val="014067"/>
                </a:solidFill>
                <a:latin typeface="Calibri" panose="020F0502020204030204" pitchFamily="34" charset="0"/>
                <a:ea typeface="Calibri" panose="020F0502020204030204" pitchFamily="34" charset="0"/>
                <a:cs typeface="Arial" panose="020B0604020202020204" pitchFamily="34" charset="0"/>
              </a:rPr>
              <a:t>Les bibliothèques que nous avons utilisées sont : </a:t>
            </a:r>
            <a:endParaRPr lang="fr-FR" sz="1600" dirty="0">
              <a:solidFill>
                <a:srgbClr val="014067"/>
              </a:solidFill>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6000"/>
              </a:lnSpc>
              <a:spcAft>
                <a:spcPts val="0"/>
              </a:spcAft>
              <a:buFont typeface="Webdings" panose="05030102010509060703" pitchFamily="18" charset="2"/>
              <a:buChar char=""/>
            </a:pPr>
            <a:r>
              <a:rPr lang="fr-MA" dirty="0">
                <a:solidFill>
                  <a:srgbClr val="014067"/>
                </a:solidFill>
                <a:latin typeface="Calibri" panose="020F0502020204030204" pitchFamily="34" charset="0"/>
                <a:ea typeface="Calibri" panose="020F0502020204030204" pitchFamily="34" charset="0"/>
                <a:cs typeface="Arial" panose="020B0604020202020204" pitchFamily="34" charset="0"/>
              </a:rPr>
              <a:t>Scikit-learn </a:t>
            </a:r>
            <a:endParaRPr lang="fr-FR" sz="1400" dirty="0">
              <a:solidFill>
                <a:srgbClr val="014067"/>
              </a:solidFill>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6000"/>
              </a:lnSpc>
              <a:spcAft>
                <a:spcPts val="0"/>
              </a:spcAft>
              <a:buFont typeface="Webdings" panose="05030102010509060703" pitchFamily="18" charset="2"/>
              <a:buChar char=""/>
            </a:pPr>
            <a:r>
              <a:rPr lang="fr-MA" dirty="0">
                <a:solidFill>
                  <a:srgbClr val="014067"/>
                </a:solidFill>
                <a:latin typeface="Calibri" panose="020F0502020204030204" pitchFamily="34" charset="0"/>
                <a:ea typeface="Calibri" panose="020F0502020204030204" pitchFamily="34" charset="0"/>
                <a:cs typeface="Arial" panose="020B0604020202020204" pitchFamily="34" charset="0"/>
              </a:rPr>
              <a:t>Pandas </a:t>
            </a:r>
          </a:p>
          <a:p>
            <a:pPr marL="342900" lvl="0" indent="-342900">
              <a:lnSpc>
                <a:spcPct val="106000"/>
              </a:lnSpc>
              <a:spcAft>
                <a:spcPts val="0"/>
              </a:spcAft>
              <a:buFont typeface="Webdings" panose="05030102010509060703" pitchFamily="18" charset="2"/>
              <a:buChar char=""/>
            </a:pPr>
            <a:r>
              <a:rPr lang="fr-MA" dirty="0">
                <a:solidFill>
                  <a:srgbClr val="014067"/>
                </a:solidFill>
                <a:latin typeface="Calibri" panose="020F0502020204030204" pitchFamily="34" charset="0"/>
                <a:ea typeface="Calibri" panose="020F0502020204030204" pitchFamily="34" charset="0"/>
                <a:cs typeface="Arial" panose="020B0604020202020204" pitchFamily="34" charset="0"/>
              </a:rPr>
              <a:t>GraphViz </a:t>
            </a:r>
          </a:p>
          <a:p>
            <a:pPr marL="285750" lvl="0" indent="-285750">
              <a:buFont typeface="Webdings" panose="05030102010509060703" pitchFamily="18" charset="2"/>
              <a:buChar char="4"/>
            </a:pPr>
            <a:r>
              <a:rPr lang="fr-FR" dirty="0">
                <a:solidFill>
                  <a:srgbClr val="014067"/>
                </a:solidFill>
              </a:rPr>
              <a:t> Matplotib </a:t>
            </a:r>
          </a:p>
          <a:p>
            <a:pPr marL="285750" lvl="0" indent="-285750">
              <a:buFont typeface="Webdings" panose="05030102010509060703" pitchFamily="18" charset="2"/>
              <a:buChar char="4"/>
            </a:pPr>
            <a:r>
              <a:rPr lang="fr-FR" dirty="0">
                <a:solidFill>
                  <a:srgbClr val="014067"/>
                </a:solidFill>
              </a:rPr>
              <a:t> Numpy </a:t>
            </a:r>
            <a:endParaRPr lang="fr-FR" sz="1400" dirty="0">
              <a:solidFill>
                <a:srgbClr val="014067"/>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73707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64BD5A7A-478F-4344-AA2F-F30CD266B2CB}"/>
              </a:ext>
            </a:extLst>
          </p:cNvPr>
          <p:cNvSpPr>
            <a:spLocks noGrp="1"/>
          </p:cNvSpPr>
          <p:nvPr>
            <p:ph type="ftr" sz="quarter" idx="17"/>
          </p:nvPr>
        </p:nvSpPr>
        <p:spPr/>
        <p:txBody>
          <a:bodyPr/>
          <a:lstStyle/>
          <a:p>
            <a:pPr rtl="0"/>
            <a:r>
              <a:rPr lang="fr-FR" noProof="0"/>
              <a:t>Ajouter un pied de page</a:t>
            </a:r>
            <a:endParaRPr lang="fr-FR" noProof="0" dirty="0"/>
          </a:p>
        </p:txBody>
      </p:sp>
      <p:sp>
        <p:nvSpPr>
          <p:cNvPr id="5" name="Espace réservé du numéro de diapositive 4">
            <a:extLst>
              <a:ext uri="{FF2B5EF4-FFF2-40B4-BE49-F238E27FC236}">
                <a16:creationId xmlns:a16="http://schemas.microsoft.com/office/drawing/2014/main" id="{2CC3CE7F-C105-42FC-800C-E8DE1190591F}"/>
              </a:ext>
            </a:extLst>
          </p:cNvPr>
          <p:cNvSpPr>
            <a:spLocks noGrp="1"/>
          </p:cNvSpPr>
          <p:nvPr>
            <p:ph type="sldNum" sz="quarter" idx="18"/>
          </p:nvPr>
        </p:nvSpPr>
        <p:spPr/>
        <p:txBody>
          <a:bodyPr/>
          <a:lstStyle/>
          <a:p>
            <a:pPr rtl="0"/>
            <a:fld id="{8699F50C-BE38-4BD0-BA84-9B090E1F2B9B}" type="slidenum">
              <a:rPr lang="fr-FR" noProof="0" smtClean="0"/>
              <a:t>7</a:t>
            </a:fld>
            <a:endParaRPr lang="fr-FR" noProof="0" dirty="0"/>
          </a:p>
        </p:txBody>
      </p:sp>
      <p:sp>
        <p:nvSpPr>
          <p:cNvPr id="6" name="Titre 5">
            <a:extLst>
              <a:ext uri="{FF2B5EF4-FFF2-40B4-BE49-F238E27FC236}">
                <a16:creationId xmlns:a16="http://schemas.microsoft.com/office/drawing/2014/main" id="{693B5C08-0E36-4797-A33D-8C6E40DC3790}"/>
              </a:ext>
            </a:extLst>
          </p:cNvPr>
          <p:cNvSpPr>
            <a:spLocks noGrp="1"/>
          </p:cNvSpPr>
          <p:nvPr>
            <p:ph type="title"/>
          </p:nvPr>
        </p:nvSpPr>
        <p:spPr/>
        <p:txBody>
          <a:bodyPr/>
          <a:lstStyle/>
          <a:p>
            <a:r>
              <a:rPr lang="fr-FR" dirty="0"/>
              <a:t>Lecture des données</a:t>
            </a:r>
          </a:p>
        </p:txBody>
      </p:sp>
      <p:pic>
        <p:nvPicPr>
          <p:cNvPr id="10" name="Espace réservé du tableau 9">
            <a:extLst>
              <a:ext uri="{FF2B5EF4-FFF2-40B4-BE49-F238E27FC236}">
                <a16:creationId xmlns:a16="http://schemas.microsoft.com/office/drawing/2014/main" id="{534EBCF8-C522-45DE-BB88-B82FFFEF6BC9}"/>
              </a:ext>
            </a:extLst>
          </p:cNvPr>
          <p:cNvPicPr>
            <a:picLocks noGrp="1"/>
          </p:cNvPicPr>
          <p:nvPr>
            <p:ph type="tbl" sz="quarter" idx="12"/>
          </p:nvPr>
        </p:nvPicPr>
        <p:blipFill>
          <a:blip r:embed="rId2"/>
          <a:stretch>
            <a:fillRect/>
          </a:stretch>
        </p:blipFill>
        <p:spPr>
          <a:xfrm>
            <a:off x="1059766" y="1486378"/>
            <a:ext cx="10072468" cy="4740591"/>
          </a:xfrm>
          <a:prstGeom prst="rect">
            <a:avLst/>
          </a:prstGeom>
        </p:spPr>
      </p:pic>
      <p:sp>
        <p:nvSpPr>
          <p:cNvPr id="11" name="Rectangle 10">
            <a:extLst>
              <a:ext uri="{FF2B5EF4-FFF2-40B4-BE49-F238E27FC236}">
                <a16:creationId xmlns:a16="http://schemas.microsoft.com/office/drawing/2014/main" id="{3F404020-A6E2-498E-B89D-ED9DF38409FE}"/>
              </a:ext>
            </a:extLst>
          </p:cNvPr>
          <p:cNvSpPr/>
          <p:nvPr/>
        </p:nvSpPr>
        <p:spPr>
          <a:xfrm>
            <a:off x="11109122" y="209028"/>
            <a:ext cx="815924" cy="514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78818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ED476AC4-CB33-49F9-81AE-D2948ADDD007}"/>
              </a:ext>
            </a:extLst>
          </p:cNvPr>
          <p:cNvSpPr>
            <a:spLocks noGrp="1"/>
          </p:cNvSpPr>
          <p:nvPr>
            <p:ph type="ftr" sz="quarter" idx="17"/>
          </p:nvPr>
        </p:nvSpPr>
        <p:spPr/>
        <p:txBody>
          <a:bodyPr/>
          <a:lstStyle/>
          <a:p>
            <a:pPr rtl="0"/>
            <a:r>
              <a:rPr lang="fr-FR" noProof="0"/>
              <a:t>Ajouter un pied de page</a:t>
            </a:r>
            <a:endParaRPr lang="fr-FR" noProof="0" dirty="0"/>
          </a:p>
        </p:txBody>
      </p:sp>
      <p:sp>
        <p:nvSpPr>
          <p:cNvPr id="5" name="Espace réservé du numéro de diapositive 4">
            <a:extLst>
              <a:ext uri="{FF2B5EF4-FFF2-40B4-BE49-F238E27FC236}">
                <a16:creationId xmlns:a16="http://schemas.microsoft.com/office/drawing/2014/main" id="{45A59BE0-EEBB-4424-8639-DE450B5EBEC8}"/>
              </a:ext>
            </a:extLst>
          </p:cNvPr>
          <p:cNvSpPr>
            <a:spLocks noGrp="1"/>
          </p:cNvSpPr>
          <p:nvPr>
            <p:ph type="sldNum" sz="quarter" idx="18"/>
          </p:nvPr>
        </p:nvSpPr>
        <p:spPr/>
        <p:txBody>
          <a:bodyPr/>
          <a:lstStyle/>
          <a:p>
            <a:pPr rtl="0"/>
            <a:fld id="{8699F50C-BE38-4BD0-BA84-9B090E1F2B9B}" type="slidenum">
              <a:rPr lang="fr-FR" noProof="0" smtClean="0"/>
              <a:t>8</a:t>
            </a:fld>
            <a:endParaRPr lang="fr-FR" noProof="0" dirty="0"/>
          </a:p>
        </p:txBody>
      </p:sp>
      <p:sp>
        <p:nvSpPr>
          <p:cNvPr id="6" name="Titre 5">
            <a:extLst>
              <a:ext uri="{FF2B5EF4-FFF2-40B4-BE49-F238E27FC236}">
                <a16:creationId xmlns:a16="http://schemas.microsoft.com/office/drawing/2014/main" id="{90B12710-95CB-4768-B733-D8B7AB318783}"/>
              </a:ext>
            </a:extLst>
          </p:cNvPr>
          <p:cNvSpPr>
            <a:spLocks noGrp="1"/>
          </p:cNvSpPr>
          <p:nvPr>
            <p:ph type="title"/>
          </p:nvPr>
        </p:nvSpPr>
        <p:spPr/>
        <p:txBody>
          <a:bodyPr>
            <a:normAutofit fontScale="90000"/>
          </a:bodyPr>
          <a:lstStyle/>
          <a:p>
            <a:r>
              <a:rPr lang="fr-FR" dirty="0"/>
              <a:t>Représentation des données d’apprentissage</a:t>
            </a:r>
          </a:p>
        </p:txBody>
      </p:sp>
      <p:pic>
        <p:nvPicPr>
          <p:cNvPr id="7" name="Espace réservé du tableau 6">
            <a:extLst>
              <a:ext uri="{FF2B5EF4-FFF2-40B4-BE49-F238E27FC236}">
                <a16:creationId xmlns:a16="http://schemas.microsoft.com/office/drawing/2014/main" id="{BF4DA72D-3784-4D0E-8DF7-ACBFAC7B106A}"/>
              </a:ext>
            </a:extLst>
          </p:cNvPr>
          <p:cNvPicPr>
            <a:picLocks noGrp="1"/>
          </p:cNvPicPr>
          <p:nvPr>
            <p:ph type="tbl" sz="quarter" idx="12"/>
          </p:nvPr>
        </p:nvPicPr>
        <p:blipFill>
          <a:blip r:embed="rId2"/>
          <a:stretch>
            <a:fillRect/>
          </a:stretch>
        </p:blipFill>
        <p:spPr>
          <a:xfrm>
            <a:off x="703385" y="1589649"/>
            <a:ext cx="10916529" cy="4507939"/>
          </a:xfrm>
          <a:prstGeom prst="rect">
            <a:avLst/>
          </a:prstGeom>
        </p:spPr>
      </p:pic>
      <p:sp>
        <p:nvSpPr>
          <p:cNvPr id="8" name="Rectangle 7">
            <a:extLst>
              <a:ext uri="{FF2B5EF4-FFF2-40B4-BE49-F238E27FC236}">
                <a16:creationId xmlns:a16="http://schemas.microsoft.com/office/drawing/2014/main" id="{86F03940-9C78-4335-BC8D-7C4C6B2F45D5}"/>
              </a:ext>
            </a:extLst>
          </p:cNvPr>
          <p:cNvSpPr/>
          <p:nvPr/>
        </p:nvSpPr>
        <p:spPr>
          <a:xfrm>
            <a:off x="11049000" y="209028"/>
            <a:ext cx="838198" cy="514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62488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0EDF7021-4FAC-448F-8A95-81FFFA263526}"/>
              </a:ext>
            </a:extLst>
          </p:cNvPr>
          <p:cNvSpPr>
            <a:spLocks noGrp="1"/>
          </p:cNvSpPr>
          <p:nvPr>
            <p:ph type="ftr" sz="quarter" idx="17"/>
          </p:nvPr>
        </p:nvSpPr>
        <p:spPr/>
        <p:txBody>
          <a:bodyPr/>
          <a:lstStyle/>
          <a:p>
            <a:pPr rtl="0"/>
            <a:r>
              <a:rPr lang="fr-FR" noProof="0"/>
              <a:t>Ajouter un pied de page</a:t>
            </a:r>
            <a:endParaRPr lang="fr-FR" noProof="0" dirty="0"/>
          </a:p>
        </p:txBody>
      </p:sp>
      <p:sp>
        <p:nvSpPr>
          <p:cNvPr id="5" name="Espace réservé du numéro de diapositive 4">
            <a:extLst>
              <a:ext uri="{FF2B5EF4-FFF2-40B4-BE49-F238E27FC236}">
                <a16:creationId xmlns:a16="http://schemas.microsoft.com/office/drawing/2014/main" id="{5A10FCFE-D0F6-416E-87B0-CE17B8E6B41C}"/>
              </a:ext>
            </a:extLst>
          </p:cNvPr>
          <p:cNvSpPr>
            <a:spLocks noGrp="1"/>
          </p:cNvSpPr>
          <p:nvPr>
            <p:ph type="sldNum" sz="quarter" idx="18"/>
          </p:nvPr>
        </p:nvSpPr>
        <p:spPr/>
        <p:txBody>
          <a:bodyPr/>
          <a:lstStyle/>
          <a:p>
            <a:pPr rtl="0"/>
            <a:fld id="{8699F50C-BE38-4BD0-BA84-9B090E1F2B9B}" type="slidenum">
              <a:rPr lang="fr-FR" noProof="0" smtClean="0"/>
              <a:t>9</a:t>
            </a:fld>
            <a:endParaRPr lang="fr-FR" noProof="0" dirty="0"/>
          </a:p>
        </p:txBody>
      </p:sp>
      <p:sp>
        <p:nvSpPr>
          <p:cNvPr id="6" name="Titre 5">
            <a:extLst>
              <a:ext uri="{FF2B5EF4-FFF2-40B4-BE49-F238E27FC236}">
                <a16:creationId xmlns:a16="http://schemas.microsoft.com/office/drawing/2014/main" id="{DC8C43FB-FB3D-4D35-B96C-C15621C1AA24}"/>
              </a:ext>
            </a:extLst>
          </p:cNvPr>
          <p:cNvSpPr>
            <a:spLocks noGrp="1"/>
          </p:cNvSpPr>
          <p:nvPr>
            <p:ph type="title"/>
          </p:nvPr>
        </p:nvSpPr>
        <p:spPr/>
        <p:txBody>
          <a:bodyPr/>
          <a:lstStyle/>
          <a:p>
            <a:r>
              <a:rPr lang="fr-FR" dirty="0"/>
              <a:t>La classification</a:t>
            </a:r>
          </a:p>
        </p:txBody>
      </p:sp>
      <p:pic>
        <p:nvPicPr>
          <p:cNvPr id="7" name="Espace réservé du tableau 6">
            <a:extLst>
              <a:ext uri="{FF2B5EF4-FFF2-40B4-BE49-F238E27FC236}">
                <a16:creationId xmlns:a16="http://schemas.microsoft.com/office/drawing/2014/main" id="{8AC8E309-3328-4A43-B6DD-E4FE1E717CC6}"/>
              </a:ext>
            </a:extLst>
          </p:cNvPr>
          <p:cNvPicPr>
            <a:picLocks noGrp="1"/>
          </p:cNvPicPr>
          <p:nvPr>
            <p:ph type="tbl" sz="quarter" idx="12"/>
          </p:nvPr>
        </p:nvPicPr>
        <p:blipFill>
          <a:blip r:embed="rId2"/>
          <a:stretch>
            <a:fillRect/>
          </a:stretch>
        </p:blipFill>
        <p:spPr>
          <a:xfrm>
            <a:off x="858129" y="1617785"/>
            <a:ext cx="10288842" cy="4421065"/>
          </a:xfrm>
          <a:prstGeom prst="rect">
            <a:avLst/>
          </a:prstGeom>
        </p:spPr>
      </p:pic>
      <p:sp>
        <p:nvSpPr>
          <p:cNvPr id="8" name="Rectangle 7">
            <a:extLst>
              <a:ext uri="{FF2B5EF4-FFF2-40B4-BE49-F238E27FC236}">
                <a16:creationId xmlns:a16="http://schemas.microsoft.com/office/drawing/2014/main" id="{CD9D4773-61D0-49F9-9706-CFB50365207A}"/>
              </a:ext>
            </a:extLst>
          </p:cNvPr>
          <p:cNvSpPr/>
          <p:nvPr/>
        </p:nvSpPr>
        <p:spPr>
          <a:xfrm>
            <a:off x="11049000" y="209028"/>
            <a:ext cx="838198" cy="514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49292779"/>
      </p:ext>
    </p:extLst>
  </p:cSld>
  <p:clrMapOvr>
    <a:masterClrMapping/>
  </p:clrMapOvr>
</p:sld>
</file>

<file path=ppt/theme/theme1.xml><?xml version="1.0" encoding="utf-8"?>
<a:theme xmlns:a="http://schemas.openxmlformats.org/drawingml/2006/main" name="Thème Offic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350_TF00951641" id="{398CF668-C18C-42AD-928F-A65C6FB2C149}" vid="{B9E109C0-98BE-47DE-865D-28572859C76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9A80A7-0DD1-4CF4-ABD5-362A6549C5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4D15D6-87BC-477C-8E91-9F90829C2FC8}">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F79AA90D-A39D-4F83-B1BD-92099B1CAD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tf00951641_win32</Template>
  <TotalTime>0</TotalTime>
  <Words>644</Words>
  <Application>Microsoft Office PowerPoint</Application>
  <PresentationFormat>Grand écran</PresentationFormat>
  <Paragraphs>93</Paragraphs>
  <Slides>15</Slides>
  <Notes>6</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15</vt:i4>
      </vt:variant>
    </vt:vector>
  </HeadingPairs>
  <TitlesOfParts>
    <vt:vector size="24" baseType="lpstr">
      <vt:lpstr>Arial</vt:lpstr>
      <vt:lpstr>Arial Black</vt:lpstr>
      <vt:lpstr>Arial Nova Cond</vt:lpstr>
      <vt:lpstr>Calibri</vt:lpstr>
      <vt:lpstr>Gill Sans SemiBold</vt:lpstr>
      <vt:lpstr>Times New Roman</vt:lpstr>
      <vt:lpstr>Webdings</vt:lpstr>
      <vt:lpstr>Wingdings</vt:lpstr>
      <vt:lpstr>Thème Office</vt:lpstr>
      <vt:lpstr>Predict the party   « USA »</vt:lpstr>
      <vt:lpstr>PLAN</vt:lpstr>
      <vt:lpstr>Présentation générale du projet</vt:lpstr>
      <vt:lpstr>Outils utilisées</vt:lpstr>
      <vt:lpstr>Facteurs utilisée </vt:lpstr>
      <vt:lpstr>Code source</vt:lpstr>
      <vt:lpstr>Lecture des données</vt:lpstr>
      <vt:lpstr>Représentation des données d’apprentissage</vt:lpstr>
      <vt:lpstr>La classification</vt:lpstr>
      <vt:lpstr>La prédiction</vt:lpstr>
      <vt:lpstr>Présentation PowerPoint</vt:lpstr>
      <vt:lpstr> Représentation des données après l’ACP</vt:lpstr>
      <vt:lpstr>Présentation PowerPoint</vt:lpstr>
      <vt:lpstr>Présentation PowerPoint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2020-12-07T11:02:20Z</dcterms:created>
  <dcterms:modified xsi:type="dcterms:W3CDTF">2020-12-09T15:54:53Z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