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C333-C899-594B-A861-F3F6D4FA816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CB01-0B8C-3B4A-9654-9D8D1159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Yann </a:t>
            </a:r>
            <a:r>
              <a:rPr lang="en-US" dirty="0" err="1" smtClean="0"/>
              <a:t>LeCun’s</a:t>
            </a:r>
            <a:r>
              <a:rPr lang="en-US" dirty="0" smtClean="0"/>
              <a:t> Cake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9242426" y="3977889"/>
            <a:ext cx="485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drive.google.com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/file/d/0BxKBnD5y2M8NREZod0tVdW5FLTQ/view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66850" y="1484302"/>
            <a:ext cx="9258300" cy="5373698"/>
            <a:chOff x="1466850" y="1484302"/>
            <a:chExt cx="9258300" cy="53736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850" y="1484302"/>
              <a:ext cx="9258300" cy="53736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41500" y="1917700"/>
              <a:ext cx="4114800" cy="10287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3551226"/>
              <a:ext cx="4343400" cy="1363673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2600" y="5617362"/>
              <a:ext cx="4343400" cy="1240637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4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120" y="-1549400"/>
            <a:ext cx="18044160" cy="1127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0300" y="6200389"/>
            <a:ext cx="485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steamcommunity.com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sharedfiles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filedetails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/?id=10596526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23708"/>
              </p:ext>
            </p:extLst>
          </p:nvPr>
        </p:nvGraphicFramePr>
        <p:xfrm>
          <a:off x="781050" y="2383366"/>
          <a:ext cx="106299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  <a:gridCol w="800100"/>
                <a:gridCol w="3782660"/>
                <a:gridCol w="410404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Influence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state transitions?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Completely observable?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Markov Chain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MDP</a:t>
                      </a:r>
                    </a:p>
                    <a:p>
                      <a:pPr algn="ctr"/>
                      <a:r>
                        <a:rPr lang="en-US" sz="2800" dirty="0" smtClean="0"/>
                        <a:t>Markov Decision Process</a:t>
                      </a:r>
                      <a:endParaRPr lang="en-US" sz="28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HMM</a:t>
                      </a:r>
                    </a:p>
                    <a:p>
                      <a:pPr algn="ctr"/>
                      <a:r>
                        <a:rPr lang="en-US" sz="2800" dirty="0" smtClean="0"/>
                        <a:t>Hidden Markov Model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POMDP</a:t>
                      </a:r>
                    </a:p>
                    <a:p>
                      <a:pPr algn="ctr"/>
                      <a:r>
                        <a:rPr lang="en-US" sz="2800" dirty="0" smtClean="0"/>
                        <a:t>Partially Observable MDP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70300" y="6200389"/>
            <a:ext cx="485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www.pomdp.org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faq.html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Deep Reinforcement Learning</vt:lpstr>
      <vt:lpstr>Yann LeCun’s Cake</vt:lpstr>
      <vt:lpstr>PowerPoint Presentation</vt:lpstr>
      <vt:lpstr>Markov Models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Aaron Schumacher</dc:creator>
  <cp:lastModifiedBy>Aaron Schumacher</cp:lastModifiedBy>
  <cp:revision>4</cp:revision>
  <dcterms:created xsi:type="dcterms:W3CDTF">2017-09-27T18:22:35Z</dcterms:created>
  <dcterms:modified xsi:type="dcterms:W3CDTF">2017-09-27T19:38:09Z</dcterms:modified>
</cp:coreProperties>
</file>