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7871-C59D-4412-9429-B149C5A417D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BC8AB-860C-46D6-A47B-FB056580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83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Sans Pro Light" panose="020B0403030403020204" pitchFamily="34" charset="0"/>
              </a:rPr>
              <a:t>Talk title</a:t>
            </a:r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ource Code Pro Black" panose="020B0809030403020204" pitchFamily="49" charset="0"/>
              </a:rPr>
              <a:t>Speaker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167" y="776267"/>
            <a:ext cx="8468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O P E N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D A T A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S C I E N C E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C O N F E R E N C E_</a:t>
            </a:r>
            <a:endParaRPr lang="en-US" sz="4400" dirty="0">
              <a:solidFill>
                <a:prstClr val="white"/>
              </a:solidFill>
              <a:latin typeface="Source Code Pro Black" panose="020B08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8990" y="2769706"/>
            <a:ext cx="177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BOSTON 2015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5705" y="3131807"/>
            <a:ext cx="291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@</a:t>
            </a:r>
            <a:r>
              <a:rPr lang="en-US" dirty="0" err="1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opendatasci</a:t>
            </a:r>
            <a:endParaRPr lang="en-US" dirty="0" smtClean="0">
              <a:solidFill>
                <a:prstClr val="white"/>
              </a:solidFill>
              <a:latin typeface="Source Code Pro Light" panose="020B0409030403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30" y="658061"/>
            <a:ext cx="2296311" cy="22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1626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Talk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101</dc:title>
  <dc:creator>Todd</dc:creator>
  <cp:lastModifiedBy>Alicia Strong</cp:lastModifiedBy>
  <cp:revision>94</cp:revision>
  <dcterms:created xsi:type="dcterms:W3CDTF">2015-05-15T18:29:58Z</dcterms:created>
  <dcterms:modified xsi:type="dcterms:W3CDTF">2015-05-22T17:35:24Z</dcterms:modified>
</cp:coreProperties>
</file>