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GB" sz="2400"/>
              <a:t>J.AYEESHA FATHIMA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312210287 :asunm1369312210287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B.COM(GENERAL), COMMERCE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GURU SHREE SHANTIVIJAI JAIN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D3BEB-FBC1-5C70-A5B2-538D78736417}"/>
              </a:ext>
            </a:extLst>
          </p:cNvPr>
          <p:cNvSpPr txBox="1"/>
          <p:nvPr/>
        </p:nvSpPr>
        <p:spPr>
          <a:xfrm>
            <a:off x="739775" y="1049337"/>
            <a:ext cx="97853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Input variable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Employee demographic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Job description and variation</a:t>
            </a:r>
          </a:p>
          <a:p>
            <a:pPr algn="l"/>
            <a:r>
              <a:rPr lang="en-GB" dirty="0"/>
              <a:t>Performance analysis components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Goal setting: align employee goal with organizational objective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Performance metrics: Establish Measurable performance indicators</a:t>
            </a:r>
          </a:p>
          <a:p>
            <a:pPr algn="l"/>
            <a:r>
              <a:rPr lang="en-GB" dirty="0"/>
              <a:t>Analytical model</a:t>
            </a:r>
          </a:p>
          <a:p>
            <a:pPr algn="l"/>
            <a:r>
              <a:rPr lang="en-GB" dirty="0"/>
              <a:t>1Descriptive analytics: Summarize employees performance data</a:t>
            </a:r>
          </a:p>
          <a:p>
            <a:pPr algn="l"/>
            <a:r>
              <a:rPr lang="en-GB" dirty="0"/>
              <a:t>2.Predictive analytics: forecast future demand</a:t>
            </a:r>
          </a:p>
          <a:p>
            <a:pPr algn="l"/>
            <a:r>
              <a:rPr lang="en-GB" dirty="0"/>
              <a:t>Statistical techniques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Regression analysis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Correlation analysis</a:t>
            </a:r>
          </a:p>
          <a:p>
            <a:pPr algn="l"/>
            <a:r>
              <a:rPr lang="en-GB" dirty="0"/>
              <a:t>Machine learning Algorithm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Supervised learning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Unsupervised learning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Reinforcement Learning</a:t>
            </a:r>
          </a:p>
          <a:p>
            <a:pPr algn="l"/>
            <a:r>
              <a:rPr lang="en-GB" dirty="0"/>
              <a:t>Data visualization tools: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Bar chart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Histograms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Scatter plot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map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/>
          </a:p>
          <a:p>
            <a:pPr marL="342900" indent="-342900" algn="l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5F44B8-09DD-7EA7-5B79-3A2767005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7" y="1695450"/>
            <a:ext cx="6257925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E5057-561E-3C3A-836F-863D9E186DED}"/>
              </a:ext>
            </a:extLst>
          </p:cNvPr>
          <p:cNvSpPr txBox="1"/>
          <p:nvPr/>
        </p:nvSpPr>
        <p:spPr>
          <a:xfrm>
            <a:off x="5190512" y="252574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99FE5-5349-035B-C70E-4BD274278800}"/>
              </a:ext>
            </a:extLst>
          </p:cNvPr>
          <p:cNvSpPr txBox="1"/>
          <p:nvPr/>
        </p:nvSpPr>
        <p:spPr>
          <a:xfrm>
            <a:off x="5190512" y="252574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96456-90B1-8149-74F9-5D59F575505B}"/>
              </a:ext>
            </a:extLst>
          </p:cNvPr>
          <p:cNvSpPr txBox="1"/>
          <p:nvPr/>
        </p:nvSpPr>
        <p:spPr>
          <a:xfrm>
            <a:off x="933578" y="1490551"/>
            <a:ext cx="87383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dirty="0"/>
              <a:t>Employees performance analysis provides Valuable insights in to employee strengths weakness and arrears of improvement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/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Data driven decision making Enhance employee development, Productivity and retention.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/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Regular performance analysis Fosters and culture of continuous improvement of growth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/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It helps for future purpose as well as improve our sills and knowledge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marL="342900" indent="-3429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55756-C727-3375-B39A-53633499AA7E}"/>
              </a:ext>
            </a:extLst>
          </p:cNvPr>
          <p:cNvSpPr txBox="1"/>
          <p:nvPr/>
        </p:nvSpPr>
        <p:spPr>
          <a:xfrm>
            <a:off x="5190512" y="25257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0A22A4-6D21-0E9C-B7F9-1CBC649238F1}"/>
              </a:ext>
            </a:extLst>
          </p:cNvPr>
          <p:cNvSpPr txBox="1"/>
          <p:nvPr/>
        </p:nvSpPr>
        <p:spPr>
          <a:xfrm>
            <a:off x="676275" y="1857374"/>
            <a:ext cx="6524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dirty="0"/>
              <a:t>Improve organizational performance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dirty="0"/>
              <a:t>Increase employment opportunities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dirty="0"/>
              <a:t>Enhance employee productivity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dirty="0"/>
              <a:t>Increase employee Engagement and retention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dirty="0"/>
              <a:t>Support strategic decision making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dirty="0"/>
              <a:t>Align employee goals </a:t>
            </a:r>
            <a:r>
              <a:rPr lang="en-GB" sz="2800" dirty="0" err="1"/>
              <a:t>organiational</a:t>
            </a:r>
            <a:r>
              <a:rPr lang="en-GB" sz="2800" dirty="0"/>
              <a:t> objective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dirty="0"/>
              <a:t>Identify top performers and leaders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28815" y="1507807"/>
            <a:ext cx="86175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Employee performance analysis is a systematic Process of evaluating employee's work performance,productivity,contribution to the organization It involves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set a clear Goals and expectation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 progress and performance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and analysing date</a:t>
            </a:r>
          </a:p>
          <a:p>
            <a:pPr algn="l"/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2.Here step by step guide to start employee performance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collection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planning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and coaching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97AB4-D389-C9B3-7649-491B8EA40220}"/>
              </a:ext>
            </a:extLst>
          </p:cNvPr>
          <p:cNvSpPr txBox="1"/>
          <p:nvPr/>
        </p:nvSpPr>
        <p:spPr>
          <a:xfrm>
            <a:off x="1136900" y="2274838"/>
            <a:ext cx="61048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Employees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Managers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HR department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Organization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CEO/Executive officer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Shareholder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Investor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Customer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47B7C-B3A8-09AF-CF25-F1BF1B51CF53}"/>
              </a:ext>
            </a:extLst>
          </p:cNvPr>
          <p:cNvSpPr txBox="1"/>
          <p:nvPr/>
        </p:nvSpPr>
        <p:spPr>
          <a:xfrm>
            <a:off x="3068944" y="1999818"/>
            <a:ext cx="62846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Filtering = missing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To find out missed value which we have left.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r>
              <a:rPr lang="en-GB" dirty="0"/>
              <a:t>Conditioning Formatting =blank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To fill blank values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r>
              <a:rPr lang="en-GB" dirty="0"/>
              <a:t>Pivot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To provide column based on performance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Chart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To provide chart as per the table which we formed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r>
              <a:rPr lang="en-GB" dirty="0"/>
              <a:t>Empower plus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Employee performance analysis platform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3CFC9-A055-DAB0-BEC9-95671F6B9005}"/>
              </a:ext>
            </a:extLst>
          </p:cNvPr>
          <p:cNvSpPr txBox="1"/>
          <p:nvPr/>
        </p:nvSpPr>
        <p:spPr>
          <a:xfrm>
            <a:off x="691377" y="1143634"/>
            <a:ext cx="108092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1.Data set name – Employee performance analysis</a:t>
            </a:r>
          </a:p>
          <a:p>
            <a:pPr algn="l"/>
            <a:r>
              <a:rPr lang="en-GB" dirty="0"/>
              <a:t>2.Description – The data set contains Information on employee performance, including demographic, productivity, evaluation data.</a:t>
            </a:r>
          </a:p>
          <a:p>
            <a:pPr algn="l"/>
            <a:r>
              <a:rPr lang="en-GB" dirty="0"/>
              <a:t> 3.Data source : HR data base , performance management software, employees </a:t>
            </a:r>
            <a:r>
              <a:rPr lang="en-GB" dirty="0" err="1"/>
              <a:t>surverys</a:t>
            </a:r>
            <a:endParaRPr lang="en-GB" dirty="0"/>
          </a:p>
          <a:p>
            <a:pPr algn="l"/>
            <a:r>
              <a:rPr lang="en-GB" dirty="0"/>
              <a:t>4. Variables</a:t>
            </a:r>
          </a:p>
          <a:p>
            <a:pPr algn="l"/>
            <a:r>
              <a:rPr lang="en-GB" dirty="0"/>
              <a:t>Demographic variable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Employee id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Name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Job title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Department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Age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Gender</a:t>
            </a:r>
          </a:p>
          <a:p>
            <a:pPr algn="l"/>
            <a:r>
              <a:rPr lang="en-GB" dirty="0"/>
              <a:t>Productivity variable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Sales revenue(Monthly)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Tasks completed[monthly]</a:t>
            </a:r>
          </a:p>
          <a:p>
            <a:pPr algn="l"/>
            <a:r>
              <a:rPr lang="en-GB" dirty="0"/>
              <a:t>Evaluation variable</a:t>
            </a:r>
          </a:p>
          <a:p>
            <a:pPr algn="l"/>
            <a:r>
              <a:rPr lang="en-GB" dirty="0"/>
              <a:t>Performance variable scale 1-5 </a:t>
            </a:r>
          </a:p>
          <a:p>
            <a:pPr algn="l"/>
            <a:r>
              <a:rPr lang="en-GB" dirty="0"/>
              <a:t>Peer variable scale 1-5</a:t>
            </a:r>
          </a:p>
          <a:p>
            <a:pPr algn="l"/>
            <a:r>
              <a:rPr lang="en-GB" dirty="0"/>
              <a:t>Manager evaluation scale 1 -5</a:t>
            </a:r>
          </a:p>
          <a:p>
            <a:pPr algn="l"/>
            <a:r>
              <a:rPr lang="en-GB" dirty="0"/>
              <a:t>5 Data format: csv  ,</a:t>
            </a:r>
            <a:r>
              <a:rPr lang="en-GB" dirty="0" err="1"/>
              <a:t>excel,SQL</a:t>
            </a:r>
            <a:endParaRPr lang="en-GB" dirty="0"/>
          </a:p>
          <a:p>
            <a:pPr algn="l"/>
            <a:r>
              <a:rPr lang="en-GB" dirty="0"/>
              <a:t>6.Sample size: 1000 employees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1D3F3-7419-A1A8-03FF-36682A2554C1}"/>
              </a:ext>
            </a:extLst>
          </p:cNvPr>
          <p:cNvSpPr txBox="1"/>
          <p:nvPr/>
        </p:nvSpPr>
        <p:spPr>
          <a:xfrm>
            <a:off x="2533650" y="1938180"/>
            <a:ext cx="56834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Wow factors: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Al powered predictive analytics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2. Real time feedback and coaching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3. 360 degree evaluation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4.Automated performance tracking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5.Customizable dashboards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6.Mobile </a:t>
            </a:r>
            <a:r>
              <a:rPr lang="en-GB" dirty="0" err="1"/>
              <a:t>accessabilities</a:t>
            </a:r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7.Integration with existing HR System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8.Continuous learning and development 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ayeesha fathima</cp:lastModifiedBy>
  <cp:revision>15</cp:revision>
  <dcterms:created xsi:type="dcterms:W3CDTF">2024-03-29T15:07:22Z</dcterms:created>
  <dcterms:modified xsi:type="dcterms:W3CDTF">2024-10-01T18:56:38Z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