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309" r:id="rId6"/>
    <p:sldId id="300" r:id="rId7"/>
    <p:sldId id="301" r:id="rId8"/>
    <p:sldId id="310" r:id="rId9"/>
    <p:sldId id="302" r:id="rId10"/>
    <p:sldId id="307" r:id="rId11"/>
    <p:sldId id="314" r:id="rId12"/>
    <p:sldId id="315" r:id="rId13"/>
    <p:sldId id="303" r:id="rId14"/>
    <p:sldId id="311" r:id="rId15"/>
    <p:sldId id="304" r:id="rId16"/>
    <p:sldId id="313" r:id="rId17"/>
    <p:sldId id="308" r:id="rId18"/>
    <p:sldId id="312" r:id="rId19"/>
    <p:sldId id="258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A9CA9-25F6-4B5E-AE9B-F68C21EF1AE5}" v="521" dt="2023-12-09T04:06:04.594"/>
    <p1510:client id="{277D1A9D-6475-43DF-E540-B5FEC52FC92C}" v="28" dt="2023-12-09T04:03:10.673"/>
    <p1510:client id="{707F9392-CEEF-47F7-8D23-98B65D8F4781}" v="68" dt="2023-12-09T04:05:56.958"/>
    <p1510:client id="{B9280594-ED4E-61F0-59E1-D0C06D25CFDE}" v="616" dt="2023-12-09T02:27:17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273FF-CB4D-4711-8DD9-094DA90A8B43}" type="datetimeFigureOut">
              <a:rPr lang="en-US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15119-6E32-4264-B6E4-A20FBA19858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99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15119-6E32-4264-B6E4-A20FBA1985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7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15119-6E32-4264-B6E4-A20FBA1985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9/12/2023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3617534"/>
            <a:ext cx="5411758" cy="1644394"/>
          </a:xfrm>
        </p:spPr>
        <p:txBody>
          <a:bodyPr>
            <a:normAutofit/>
          </a:bodyPr>
          <a:lstStyle/>
          <a:p>
            <a:r>
              <a:rPr lang="es-MX" i="1"/>
              <a:t>Automatización y despliegue continuo de infraestructura en AWS 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314480"/>
            <a:ext cx="2524635" cy="12317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O" sz="2200">
                <a:ea typeface="Calibri"/>
                <a:cs typeface="Calibri"/>
              </a:rPr>
              <a:t>Ricardo Martínez</a:t>
            </a:r>
            <a:endParaRPr lang="es-CO" sz="2200">
              <a:cs typeface="Calibri"/>
            </a:endParaRPr>
          </a:p>
          <a:p>
            <a:r>
              <a:rPr lang="es-CO" sz="2200">
                <a:ea typeface="Calibri"/>
                <a:cs typeface="Calibri"/>
              </a:rPr>
              <a:t>Richard Urrea</a:t>
            </a:r>
            <a:endParaRPr lang="es-CO" sz="2200">
              <a:cs typeface="Calibri"/>
            </a:endParaRPr>
          </a:p>
          <a:p>
            <a:r>
              <a:rPr lang="es-CO" sz="2200">
                <a:cs typeface="Calibri"/>
              </a:rPr>
              <a:t>Alejandro Vásquez</a:t>
            </a:r>
            <a:endParaRPr lang="es-CO"/>
          </a:p>
          <a:p>
            <a:endParaRPr lang="es-CO" sz="2200">
              <a:ea typeface="Calibri"/>
              <a:cs typeface="Calibri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D4E1A3E-B079-4F6D-A357-7C6064FCCC83}"/>
              </a:ext>
            </a:extLst>
          </p:cNvPr>
          <p:cNvSpPr txBox="1">
            <a:spLocks/>
          </p:cNvSpPr>
          <p:nvPr/>
        </p:nvSpPr>
        <p:spPr>
          <a:xfrm>
            <a:off x="7199819" y="6509918"/>
            <a:ext cx="4989194" cy="383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200"/>
              <a:t>Arquitectura y gobernabilidad tecnológica</a:t>
            </a:r>
            <a:endParaRPr lang="es-CO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94C6-4567-BA0B-932A-9005AE3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2" y="27623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600">
                <a:ea typeface="Calibri Light"/>
                <a:cs typeface="Calibri Light"/>
              </a:rPr>
              <a:t>Beneficios</a:t>
            </a:r>
          </a:p>
        </p:txBody>
      </p:sp>
    </p:spTree>
    <p:extLst>
      <p:ext uri="{BB962C8B-B14F-4D97-AF65-F5344CB8AC3E}">
        <p14:creationId xmlns:p14="http://schemas.microsoft.com/office/powerpoint/2010/main" val="354535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8199-1396-FE8A-1AD3-81116C91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756"/>
            <a:ext cx="10515600" cy="382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2400">
                <a:ea typeface="Calibri" panose="020F0502020204030204"/>
                <a:cs typeface="Calibri" panose="020F0502020204030204"/>
              </a:rPr>
              <a:t>Simplicidad de cara a quien necesita un cliente amigable para este cambio hacia la nube</a:t>
            </a:r>
          </a:p>
          <a:p>
            <a:r>
              <a:rPr lang="es-CO" sz="2400">
                <a:ea typeface="Calibri" panose="020F0502020204030204"/>
                <a:cs typeface="Calibri" panose="020F0502020204030204"/>
              </a:rPr>
              <a:t>Agilidad al momento de generar las plantillas, permitiendo que sean creadas a través de un </a:t>
            </a:r>
            <a:r>
              <a:rPr lang="es-CO" sz="2400" err="1">
                <a:ea typeface="Calibri" panose="020F0502020204030204"/>
                <a:cs typeface="Calibri" panose="020F0502020204030204"/>
              </a:rPr>
              <a:t>stack</a:t>
            </a:r>
            <a:r>
              <a:rPr lang="es-CO" sz="2400">
                <a:ea typeface="Calibri" panose="020F0502020204030204"/>
                <a:cs typeface="Calibri" panose="020F0502020204030204"/>
              </a:rPr>
              <a:t> más corto</a:t>
            </a:r>
          </a:p>
          <a:p>
            <a:r>
              <a:rPr lang="es-CO" sz="2400">
                <a:ea typeface="Calibri" panose="020F0502020204030204"/>
                <a:cs typeface="Calibri" panose="020F0502020204030204"/>
              </a:rPr>
              <a:t>Despliegue continuo, agilizando y haciendo más eficiente este segmento de la operación</a:t>
            </a:r>
          </a:p>
          <a:p>
            <a:r>
              <a:rPr lang="es-CO" sz="2400">
                <a:ea typeface="Calibri" panose="020F0502020204030204"/>
                <a:cs typeface="Calibri" panose="020F0502020204030204"/>
              </a:rPr>
              <a:t>Tener un solo cliente que realice todo este proceso, minimizando el uso de herramientas de cara al usuario</a:t>
            </a:r>
          </a:p>
          <a:p>
            <a:r>
              <a:rPr lang="es-CO" sz="2400">
                <a:ea typeface="Calibri" panose="020F0502020204030204"/>
                <a:cs typeface="Calibri" panose="020F0502020204030204"/>
              </a:rPr>
              <a:t>Histórico de cambios a las plantillas</a:t>
            </a:r>
          </a:p>
        </p:txBody>
      </p:sp>
    </p:spTree>
    <p:extLst>
      <p:ext uri="{BB962C8B-B14F-4D97-AF65-F5344CB8AC3E}">
        <p14:creationId xmlns:p14="http://schemas.microsoft.com/office/powerpoint/2010/main" val="264505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94C6-4567-BA0B-932A-9005AE3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2" y="27623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600">
                <a:ea typeface="Calibri Light"/>
                <a:cs typeface="Calibri Light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14760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8199-1396-FE8A-1AD3-81116C91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756"/>
            <a:ext cx="10515600" cy="382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2400">
                <a:ea typeface="Calibri" panose="020F0502020204030204"/>
                <a:cs typeface="Calibri" panose="020F0502020204030204"/>
              </a:rPr>
              <a:t>Despliegue de aplicaciones </a:t>
            </a:r>
            <a:r>
              <a:rPr lang="es-CO" sz="2400" err="1">
                <a:ea typeface="Calibri" panose="020F0502020204030204"/>
                <a:cs typeface="Calibri" panose="020F0502020204030204"/>
              </a:rPr>
              <a:t>serverless</a:t>
            </a:r>
          </a:p>
          <a:p>
            <a:r>
              <a:rPr lang="es-CO" sz="2400">
                <a:ea typeface="Calibri" panose="020F0502020204030204"/>
                <a:cs typeface="Calibri" panose="020F0502020204030204"/>
              </a:rPr>
              <a:t>Actualización por medio de infraestructura como código</a:t>
            </a:r>
          </a:p>
          <a:p>
            <a:r>
              <a:rPr lang="es-CO" sz="2400">
                <a:ea typeface="Calibri" panose="020F0502020204030204"/>
                <a:cs typeface="Calibri" panose="020F0502020204030204"/>
              </a:rPr>
              <a:t>Despliegues </a:t>
            </a:r>
            <a:r>
              <a:rPr lang="es-CO" sz="2400" err="1">
                <a:ea typeface="Calibri" panose="020F0502020204030204"/>
                <a:cs typeface="Calibri" panose="020F0502020204030204"/>
              </a:rPr>
              <a:t>multi-región</a:t>
            </a:r>
          </a:p>
          <a:p>
            <a:r>
              <a:rPr lang="es-CO" sz="2400">
                <a:ea typeface="Calibri" panose="020F0502020204030204"/>
                <a:cs typeface="Calibri" panose="020F0502020204030204"/>
              </a:rPr>
              <a:t>Administración de recursos</a:t>
            </a:r>
          </a:p>
          <a:p>
            <a:r>
              <a:rPr lang="es-CO" sz="2400">
                <a:ea typeface="Calibri" panose="020F0502020204030204"/>
                <a:cs typeface="Calibri" panose="020F0502020204030204"/>
              </a:rPr>
              <a:t>Administración de artefactos</a:t>
            </a:r>
          </a:p>
          <a:p>
            <a:r>
              <a:rPr lang="es-CO" sz="2400">
                <a:ea typeface="Calibri" panose="020F0502020204030204"/>
                <a:cs typeface="Calibri" panose="020F0502020204030204"/>
              </a:rPr>
              <a:t>Despliegue continuo</a:t>
            </a:r>
          </a:p>
        </p:txBody>
      </p:sp>
    </p:spTree>
    <p:extLst>
      <p:ext uri="{BB962C8B-B14F-4D97-AF65-F5344CB8AC3E}">
        <p14:creationId xmlns:p14="http://schemas.microsoft.com/office/powerpoint/2010/main" val="409194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94C6-4567-BA0B-932A-9005AE3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2" y="27623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600">
                <a:ea typeface="Calibri Light"/>
                <a:cs typeface="Calibri Light"/>
              </a:rPr>
              <a:t>Puntos de mejora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1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8199-1396-FE8A-1AD3-81116C91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756"/>
            <a:ext cx="10515600" cy="382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2400">
                <a:ea typeface="Calibri"/>
                <a:cs typeface="Calibri" panose="020F0502020204030204"/>
              </a:rPr>
              <a:t>Hacer el uso de CDK dentro de la cuenta de AWS</a:t>
            </a:r>
            <a:endParaRPr lang="es-CO" sz="2400">
              <a:cs typeface="Calibri" panose="020F0502020204030204"/>
            </a:endParaRPr>
          </a:p>
          <a:p>
            <a:r>
              <a:rPr lang="es-CO" sz="2400">
                <a:cs typeface="Calibri" panose="020F0502020204030204"/>
              </a:rPr>
              <a:t>Ampliar el directorio de  herramientas que puede desplegar hacia AWS (</a:t>
            </a:r>
            <a:r>
              <a:rPr lang="es-CO" sz="2400" err="1">
                <a:cs typeface="Calibri" panose="020F0502020204030204"/>
              </a:rPr>
              <a:t>e.g</a:t>
            </a:r>
            <a:r>
              <a:rPr lang="es-CO" sz="2400">
                <a:cs typeface="Calibri" panose="020F0502020204030204"/>
              </a:rPr>
              <a:t>. API Gateway, Kinesis, lambdas, etc...)</a:t>
            </a:r>
            <a:endParaRPr lang="es-CO"/>
          </a:p>
          <a:p>
            <a:r>
              <a:rPr lang="es-CO" sz="2400">
                <a:cs typeface="Calibri" panose="020F0502020204030204"/>
              </a:rPr>
              <a:t>Hacer más “</a:t>
            </a:r>
            <a:r>
              <a:rPr lang="es-CO" sz="2400" err="1">
                <a:cs typeface="Calibri"/>
              </a:rPr>
              <a:t>customizables</a:t>
            </a:r>
            <a:r>
              <a:rPr lang="es-CO" sz="2400">
                <a:cs typeface="Calibri"/>
              </a:rPr>
              <a:t>” las propiedades de las herramientas en el cliente</a:t>
            </a:r>
            <a:endParaRPr lang="es-CO" sz="2400">
              <a:ea typeface="Calibri"/>
              <a:cs typeface="Calibri"/>
            </a:endParaRPr>
          </a:p>
          <a:p>
            <a:r>
              <a:rPr lang="es-CO" sz="2400">
                <a:ea typeface="Calibri"/>
                <a:cs typeface="Calibri"/>
              </a:rPr>
              <a:t>Aplicar un balanceador de carga a las máquinas de EC2</a:t>
            </a:r>
          </a:p>
          <a:p>
            <a:endParaRPr lang="es-CO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60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94C6-4567-BA0B-932A-9005AE3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2" y="27623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600">
                <a:ea typeface="Calibri Light"/>
                <a:cs typeface="Calibri Light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00675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8199-1396-FE8A-1AD3-81116C91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756"/>
            <a:ext cx="10515600" cy="382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4000">
                <a:ea typeface="Calibri" panose="020F0502020204030204"/>
                <a:cs typeface="Calibri" panose="020F0502020204030204"/>
              </a:rPr>
              <a:t>¿Cuál es el problema?</a:t>
            </a:r>
          </a:p>
          <a:p>
            <a:pPr marL="457200" lvl="1" indent="0">
              <a:buNone/>
            </a:pPr>
            <a:r>
              <a:rPr lang="es-CO">
                <a:ea typeface="Calibri" panose="020F0502020204030204"/>
                <a:cs typeface="Calibri" panose="020F0502020204030204"/>
              </a:rPr>
              <a:t>- Despliegues Manuales Propensos a Errores.</a:t>
            </a:r>
          </a:p>
          <a:p>
            <a:pPr marL="457200" lvl="1" indent="0">
              <a:buNone/>
            </a:pPr>
            <a:r>
              <a:rPr lang="es-CO">
                <a:ea typeface="Calibri" panose="020F0502020204030204"/>
                <a:cs typeface="Calibri" panose="020F0502020204030204"/>
              </a:rPr>
              <a:t>- </a:t>
            </a:r>
            <a:r>
              <a:rPr lang="es-MX">
                <a:ea typeface="Calibri" panose="020F0502020204030204"/>
                <a:cs typeface="Calibri" panose="020F0502020204030204"/>
              </a:rPr>
              <a:t>Complejidad en la Gestión de Infraestructura.</a:t>
            </a:r>
          </a:p>
          <a:p>
            <a:pPr marL="457200" lvl="1" indent="0">
              <a:buNone/>
            </a:pPr>
            <a:r>
              <a:rPr lang="es-MX">
                <a:ea typeface="Calibri" panose="020F0502020204030204"/>
                <a:cs typeface="Calibri" panose="020F0502020204030204"/>
              </a:rPr>
              <a:t>- Falta de Estandarización en creación de infraestructura</a:t>
            </a:r>
          </a:p>
          <a:p>
            <a:pPr marL="457200" lvl="1" indent="0">
              <a:buNone/>
            </a:pPr>
            <a:r>
              <a:rPr lang="es-MX">
                <a:ea typeface="Calibri" panose="020F0502020204030204"/>
                <a:cs typeface="Calibri" panose="020F0502020204030204"/>
              </a:rPr>
              <a:t>- Problemas de configuración</a:t>
            </a:r>
            <a:endParaRPr lang="es-CO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s-CO">
                <a:ea typeface="Calibri" panose="020F0502020204030204"/>
                <a:cs typeface="Calibri" panose="020F0502020204030204"/>
              </a:rPr>
              <a:t>- Falta de trazabilidad en infraestructura.</a:t>
            </a:r>
            <a:endParaRPr lang="es-MX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657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94C6-4567-BA0B-932A-9005AE3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2" y="27623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600">
                <a:ea typeface="Calibri Light"/>
                <a:cs typeface="Calibri Light"/>
              </a:rPr>
              <a:t>Solución Propuesta</a:t>
            </a:r>
          </a:p>
        </p:txBody>
      </p:sp>
    </p:spTree>
    <p:extLst>
      <p:ext uri="{BB962C8B-B14F-4D97-AF65-F5344CB8AC3E}">
        <p14:creationId xmlns:p14="http://schemas.microsoft.com/office/powerpoint/2010/main" val="421826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8199-1396-FE8A-1AD3-81116C91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95" y="2708918"/>
            <a:ext cx="10515600" cy="1445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2400">
                <a:ea typeface="Calibri" panose="020F0502020204030204"/>
                <a:cs typeface="Calibri" panose="020F0502020204030204"/>
              </a:rPr>
              <a:t>Generar un sistema que desde un cliente nos permita seleccionar y aprovisionar de manera efectiva distintos recursos de AWS, permitiendo que cada vez que se genere una nueva plantilla y se guarde en un repositorio centralizado, este envié el despliegue hacia AWS y genere los recursos.</a:t>
            </a:r>
            <a:endParaRPr lang="en-US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651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94C6-4567-BA0B-932A-9005AE3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2" y="27623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600">
                <a:ea typeface="Calibri Light"/>
                <a:cs typeface="Calibri Light"/>
              </a:rPr>
              <a:t>Arquitectura de infraestructura</a:t>
            </a:r>
          </a:p>
        </p:txBody>
      </p:sp>
    </p:spTree>
    <p:extLst>
      <p:ext uri="{BB962C8B-B14F-4D97-AF65-F5344CB8AC3E}">
        <p14:creationId xmlns:p14="http://schemas.microsoft.com/office/powerpoint/2010/main" val="313451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03CBB2-3C8D-4F24-181C-FBF5B42AF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4931" y="643467"/>
            <a:ext cx="694213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48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94C6-4567-BA0B-932A-9005AE3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2" y="27623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600">
                <a:ea typeface="Calibri Light"/>
                <a:cs typeface="Calibri Light"/>
              </a:rPr>
              <a:t>Arquitectura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186884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computer application&#10;&#10;Description automatically generated">
            <a:extLst>
              <a:ext uri="{FF2B5EF4-FFF2-40B4-BE49-F238E27FC236}">
                <a16:creationId xmlns:a16="http://schemas.microsoft.com/office/drawing/2014/main" id="{2B62D47A-6480-FDCE-28E2-5A0B82BB9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093" y="1117583"/>
            <a:ext cx="7885813" cy="46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1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13" ma:contentTypeDescription="Create a new document." ma:contentTypeScope="" ma:versionID="5a80e25cd5d83c6001e2931d5a9a575d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728f89f7cf878aa89de4c0e750f47093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EF91A0-B7C4-4D2F-B9EC-2D1405DD6D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710DB0-FE10-4149-8788-2C53E0D8DFF0}">
  <ds:schemaRefs>
    <ds:schemaRef ds:uri="14224164-2045-4b51-92bb-313d0f626d83"/>
    <ds:schemaRef ds:uri="bf3e1746-bde1-4d6e-9c3f-7182572f75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F645EE8-C7BB-454A-B78A-309AF484D4CC}">
  <ds:schemaRefs>
    <ds:schemaRef ds:uri="14224164-2045-4b51-92bb-313d0f626d83"/>
    <ds:schemaRef ds:uri="bf3e1746-bde1-4d6e-9c3f-7182572f750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de Office</vt:lpstr>
      <vt:lpstr>Automatización y despliegue continuo de infraestructura en AWS </vt:lpstr>
      <vt:lpstr>Problema</vt:lpstr>
      <vt:lpstr>PowerPoint Presentation</vt:lpstr>
      <vt:lpstr>Solución Propuesta</vt:lpstr>
      <vt:lpstr>PowerPoint Presentation</vt:lpstr>
      <vt:lpstr>Arquitectura de infraestructura</vt:lpstr>
      <vt:lpstr>PowerPoint Presentation</vt:lpstr>
      <vt:lpstr>Arquitectura de aplicación</vt:lpstr>
      <vt:lpstr>PowerPoint Presentation</vt:lpstr>
      <vt:lpstr>Beneficios</vt:lpstr>
      <vt:lpstr>PowerPoint Presentation</vt:lpstr>
      <vt:lpstr>Casos de Uso</vt:lpstr>
      <vt:lpstr>PowerPoint Presentation</vt:lpstr>
      <vt:lpstr>Puntos de mejora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revision>3</cp:revision>
  <dcterms:created xsi:type="dcterms:W3CDTF">2018-11-30T16:08:44Z</dcterms:created>
  <dcterms:modified xsi:type="dcterms:W3CDTF">2023-12-09T11:53:29Z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</Properties>
</file>