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BBA-24CA-F84E-BE1C-C220A2F9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2B17D-72EB-8042-8B7A-C9CD68961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E83C-9D31-4146-A1C0-01D92CBF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6B74-06E4-6D42-A8B5-D0134B21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4434-9E98-C649-8069-737F636F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8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98D8-E1D8-C04C-A8DF-F8DD9264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2020-B82F-234B-84F6-EE763F40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5F5-6CF3-6C49-968C-156620B6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416B-BF31-2C4F-82F8-596D7055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8A17-94EF-444D-A31D-B35BE9E2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025E2-C5C1-0046-BCC2-DF6743E9E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DA3BC-098E-1147-BBEE-3994A9E0A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4F95-5FD0-434B-B232-58586FEF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D91C-686E-4549-A874-E7DEEB83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8045-80B1-C642-8821-77D903D4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E094-8AE4-934E-AC54-E44E68FC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136B-2BA2-7342-AB8A-B6340AA4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FFA6F-3480-2C48-A5E9-82B8B249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FBAC-2CB2-1F45-84B2-C0AC41EE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876F5-12C8-A244-98B6-37EF9CD9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0655-BD06-4249-8EDE-8A37679D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EF6D-FE47-DA40-8EC4-094E9DD9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BC38-0E0B-7D42-A8F1-962DFCEF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C63B-C904-8E45-A7B9-CA87FEDF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065C-867F-C143-9707-92C61E02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5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C387-9C05-9441-B324-51285C72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88CD-C0F9-4E4B-A647-B1C1240D3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74830-2966-FD47-B8AD-66EB677D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D4F6-8214-D64E-990D-DADF13EB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5E1CC-ADC0-8B4A-871D-8BCC5825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079C8-7E79-3F4C-B489-9EB04BFE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FC48-921E-DB4B-9EE8-CFE12850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9E75F-2356-9E4E-AE3C-A8F6ADE2A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6AB5F-FCD5-D949-8566-636051EFD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0F6E-5DF3-1B45-8CE1-BC30EB79C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31A9C-670F-5F4E-9063-C35DDA8D7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6BC52-11FC-FC4F-8185-7747CE4D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6A0CA-84DC-BB44-9F81-A8B2E188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3328D-A1BD-5A42-9883-0ED37DA7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C2FE-9522-2042-B16C-B6329F6E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17813-4C46-0B45-99AC-1DCA2C26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0CF21-0935-974E-8ECF-5592D9B6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BA114-E91B-E041-ADF1-9B2E7930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5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20608-61E6-E749-9623-7A67B8FD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4D0D6-CB75-9643-90B9-A67990AC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7F02E-D613-8C43-843E-46467178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4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AC9D-5750-1544-9541-A59BCC31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D2DC-EB4A-A945-8F1D-17BFBCE6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34BE-4F4F-6243-A9A8-1CD44B25D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5D20-50BE-0D4B-BE68-CC155BBE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E1A2D-7E8F-D746-849B-57A0937F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50B7A-342E-B246-95B2-399A3B42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0D7C-4868-994A-8556-B5AAF071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27782-1627-0A47-8B3D-42AE7109D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46164-42A2-F447-BA36-F352AED1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73A54-90E6-344E-A683-CED5F7F5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94A68-36D4-FD45-8AA7-7FF59F94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5F020-C5E0-8447-B3BB-823F5EF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90A2C-63B0-B740-9BF5-B5F9392C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35B5F-825F-7E42-AD06-4347CDEA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62AD-B59F-504B-A0E8-EEC7886DF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CFE5-5986-D549-B55D-0934FA181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14C6-FD19-AB49-A733-72B6ED350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9CCFA-C7B5-1A4F-BAD2-95EA1451F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2" y="4057901"/>
            <a:ext cx="3401907" cy="1602873"/>
          </a:xfrm>
          <a:noFill/>
        </p:spPr>
        <p:txBody>
          <a:bodyPr>
            <a:normAutofit/>
          </a:bodyPr>
          <a:lstStyle/>
          <a:p>
            <a:r>
              <a:rPr lang="ru-RU" dirty="0"/>
              <a:t>Версия легендарной игры </a:t>
            </a:r>
            <a:r>
              <a:rPr lang="en-GB" dirty="0"/>
              <a:t>Super Mario Bros.</a:t>
            </a:r>
            <a:r>
              <a:rPr lang="ru-RU" dirty="0"/>
              <a:t> </a:t>
            </a:r>
            <a:r>
              <a:rPr lang="en-US" dirty="0" err="1"/>
              <a:t>н</a:t>
            </a:r>
            <a:r>
              <a:rPr lang="ru-RU" dirty="0"/>
              <a:t>а </a:t>
            </a:r>
            <a:r>
              <a:rPr lang="en-US" dirty="0" err="1"/>
              <a:t>PyGame</a:t>
            </a:r>
            <a:endParaRPr lang="en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33849-7957-0A40-BC3B-DF20E8AF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798983"/>
            <a:ext cx="5782716" cy="1877053"/>
          </a:xfrm>
          <a:noFill/>
        </p:spPr>
        <p:txBody>
          <a:bodyPr anchor="ctr">
            <a:normAutofit/>
          </a:bodyPr>
          <a:lstStyle/>
          <a:p>
            <a:r>
              <a:rPr lang="en-US" sz="8800" dirty="0" err="1">
                <a:solidFill>
                  <a:srgbClr val="080808"/>
                </a:solidFill>
              </a:rPr>
              <a:t>PyMario</a:t>
            </a:r>
            <a:endParaRPr lang="en-RU" sz="8800" dirty="0">
              <a:solidFill>
                <a:srgbClr val="080808"/>
              </a:solidFill>
            </a:endParaRPr>
          </a:p>
        </p:txBody>
      </p:sp>
      <p:sp>
        <p:nvSpPr>
          <p:cNvPr id="62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uper Mario Bros. | NES | Игры | Nintendo">
            <a:extLst>
              <a:ext uri="{FF2B5EF4-FFF2-40B4-BE49-F238E27FC236}">
                <a16:creationId xmlns:a16="http://schemas.microsoft.com/office/drawing/2014/main" id="{7DC0DA75-9F69-8A41-85FC-7EABA677F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5" r="422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7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3E714-CBCE-E14E-8BC2-9BA4665D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dirty="0"/>
              <a:t>Предыстория</a:t>
            </a: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48BE-4011-C946-8A6B-B58023C0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Super Mario Bros. — </a:t>
            </a:r>
            <a:r>
              <a:rPr lang="ru-RU" dirty="0"/>
              <a:t>это видеоигра, вышедшая для </a:t>
            </a:r>
            <a:r>
              <a:rPr lang="en-GB" dirty="0"/>
              <a:t>Family Computer </a:t>
            </a:r>
            <a:r>
              <a:rPr lang="ru-RU" dirty="0"/>
              <a:t>и </a:t>
            </a:r>
            <a:r>
              <a:rPr lang="en-GB" dirty="0"/>
              <a:t>Nintendo Entertainment System </a:t>
            </a:r>
            <a:r>
              <a:rPr lang="ru-RU" dirty="0"/>
              <a:t>в 1985. Она отошла от </a:t>
            </a:r>
            <a:r>
              <a:rPr lang="ru-RU" dirty="0" err="1"/>
              <a:t>геймплея</a:t>
            </a:r>
            <a:r>
              <a:rPr lang="ru-RU" dirty="0"/>
              <a:t> её предшественника, </a:t>
            </a:r>
            <a:r>
              <a:rPr lang="en-GB" dirty="0"/>
              <a:t>Mario Bros., </a:t>
            </a:r>
            <a:r>
              <a:rPr lang="ru-RU" dirty="0"/>
              <a:t>и стала сайд-</a:t>
            </a:r>
            <a:r>
              <a:rPr lang="ru-RU" dirty="0" err="1"/>
              <a:t>скроллером</a:t>
            </a:r>
            <a:r>
              <a:rPr lang="ru-RU" dirty="0"/>
              <a:t>. Это не первая игра из </a:t>
            </a:r>
            <a:r>
              <a:rPr lang="ru-RU" dirty="0" err="1"/>
              <a:t>медиафраншизы</a:t>
            </a:r>
            <a:r>
              <a:rPr lang="ru-RU" dirty="0"/>
              <a:t> </a:t>
            </a:r>
            <a:r>
              <a:rPr lang="en-GB" dirty="0"/>
              <a:t>Mario, </a:t>
            </a:r>
            <a:r>
              <a:rPr lang="ru-RU" dirty="0"/>
              <a:t>но самая культовая.</a:t>
            </a:r>
          </a:p>
          <a:p>
            <a:r>
              <a:rPr lang="en-GB" dirty="0"/>
              <a:t>Super Mario Bros. </a:t>
            </a:r>
            <a:r>
              <a:rPr lang="ru-RU" dirty="0"/>
              <a:t>представила многие элементы для серии: бонусные предметы, классические враги (напр., </a:t>
            </a:r>
            <a:r>
              <a:rPr lang="ru-RU" dirty="0" err="1"/>
              <a:t>Гумба</a:t>
            </a:r>
            <a:r>
              <a:rPr lang="ru-RU" dirty="0"/>
              <a:t>), спасение принцессы </a:t>
            </a:r>
            <a:r>
              <a:rPr lang="en-GB" dirty="0"/>
              <a:t>Toadstool ‘</a:t>
            </a:r>
            <a:r>
              <a:rPr lang="ru-RU" dirty="0" err="1"/>
              <a:t>Тоадстул</a:t>
            </a:r>
            <a:r>
              <a:rPr lang="ru-RU" dirty="0"/>
              <a:t>’ от короля Купы.</a:t>
            </a:r>
          </a:p>
        </p:txBody>
      </p:sp>
    </p:spTree>
    <p:extLst>
      <p:ext uri="{BB962C8B-B14F-4D97-AF65-F5344CB8AC3E}">
        <p14:creationId xmlns:p14="http://schemas.microsoft.com/office/powerpoint/2010/main" val="796826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84E9-D18E-8A4D-B819-EF805C62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613573"/>
          </a:xfrm>
        </p:spPr>
        <p:txBody>
          <a:bodyPr>
            <a:normAutofit/>
          </a:bodyPr>
          <a:lstStyle/>
          <a:p>
            <a:pPr fontAlgn="base"/>
            <a:r>
              <a:rPr lang="ru-RU" sz="3600" b="0" i="0" u="none" strike="noStrike" dirty="0" err="1">
                <a:effectLst/>
                <a:latin typeface="var(--theme-page-headings-font)"/>
              </a:rPr>
              <a:t>Геймплей</a:t>
            </a:r>
            <a:endParaRPr lang="ru-RU" sz="3600" b="0" i="0" u="none" strike="noStrike" dirty="0">
              <a:effectLst/>
              <a:latin typeface="var(--theme-page-headings-font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4FF6-A75F-8B40-B40D-70FFBACD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8" y="1935308"/>
            <a:ext cx="4158155" cy="4241655"/>
          </a:xfrm>
        </p:spPr>
        <p:txBody>
          <a:bodyPr>
            <a:normAutofit/>
          </a:bodyPr>
          <a:lstStyle/>
          <a:p>
            <a:r>
              <a:rPr lang="ru-RU" sz="2000" b="0" i="0" dirty="0">
                <a:effectLst/>
                <a:latin typeface="Inter"/>
              </a:rPr>
              <a:t>В </a:t>
            </a:r>
            <a:r>
              <a:rPr lang="ru-RU" sz="2000" b="0" i="0" dirty="0" err="1">
                <a:effectLst/>
                <a:latin typeface="Inter"/>
              </a:rPr>
              <a:t>P</a:t>
            </a:r>
            <a:r>
              <a:rPr lang="en-US" sz="2000" b="0" i="0" dirty="0" err="1">
                <a:effectLst/>
                <a:latin typeface="Inter"/>
              </a:rPr>
              <a:t>yMario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в</a:t>
            </a:r>
            <a:r>
              <a:rPr lang="ru-RU" sz="2000" b="0" i="0" dirty="0">
                <a:effectLst/>
                <a:latin typeface="Inter"/>
              </a:rPr>
              <a:t>ы можете создавать собственные уровни с помощью текстовых файлов</a:t>
            </a:r>
          </a:p>
          <a:p>
            <a:r>
              <a:rPr lang="ru-RU" sz="2000" dirty="0">
                <a:latin typeface="Inter"/>
              </a:rPr>
              <a:t>Управление производится с помощью стрелок на клавиатуре</a:t>
            </a:r>
          </a:p>
          <a:p>
            <a:r>
              <a:rPr lang="ru-RU" sz="2000" dirty="0">
                <a:latin typeface="Inter"/>
              </a:rPr>
              <a:t>На экране отображается текущий счёт, который так же сохраняется при переходе на следующий уровень</a:t>
            </a:r>
            <a:endParaRPr lang="ru-RU" sz="2000" b="0" i="0" dirty="0">
              <a:effectLst/>
              <a:latin typeface="Inter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DFFFA9-4CE2-DF47-B3BA-02ED2765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43" y="1732642"/>
            <a:ext cx="7854556" cy="485018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01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BCD1-76C8-F940-AF89-0DEDC92B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Создание собственных уровней</a:t>
            </a:r>
            <a:endParaRPr lang="en-RU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12853-5C2D-9348-849D-D47A7084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918" y="1097280"/>
            <a:ext cx="7218240" cy="528736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610B-49D2-9F48-8EFA-8160B8F3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TT Norms Pro"/>
              </a:rPr>
              <a:t>Игра поддерживает создание новых уровней, для этого необходимо открыть текстовый файл, внести туда нужную разметку и сохранить как </a:t>
            </a:r>
            <a:r>
              <a:rPr lang="en-US" b="0" i="0" dirty="0">
                <a:effectLst/>
                <a:latin typeface="TT Norms Pro"/>
              </a:rPr>
              <a:t>“level_&lt;</a:t>
            </a:r>
            <a:r>
              <a:rPr lang="ru-RU" b="0" i="0" dirty="0">
                <a:effectLst/>
                <a:latin typeface="TT Norms Pro"/>
              </a:rPr>
              <a:t>номер уровня</a:t>
            </a:r>
            <a:r>
              <a:rPr lang="en-US" b="0" i="0" dirty="0">
                <a:effectLst/>
                <a:latin typeface="TT Norms Pro"/>
              </a:rPr>
              <a:t>&gt;</a:t>
            </a:r>
            <a:r>
              <a:rPr lang="ru-RU" b="0" i="0" dirty="0">
                <a:effectLst/>
                <a:latin typeface="TT Norms Pro"/>
              </a:rPr>
              <a:t>.</a:t>
            </a:r>
            <a:r>
              <a:rPr lang="en-US" b="0" i="0" dirty="0">
                <a:effectLst/>
                <a:latin typeface="TT Norms Pro"/>
              </a:rPr>
              <a:t>txt”</a:t>
            </a:r>
          </a:p>
          <a:p>
            <a:r>
              <a:rPr lang="ru-RU" dirty="0">
                <a:latin typeface="TT Norms Pro"/>
              </a:rPr>
              <a:t>Пробел интерпретируется как пустой блок, </a:t>
            </a:r>
            <a:r>
              <a:rPr lang="en-US" dirty="0">
                <a:latin typeface="TT Norms Pro"/>
              </a:rPr>
              <a:t># </a:t>
            </a:r>
            <a:r>
              <a:rPr lang="ru-RU" dirty="0">
                <a:latin typeface="TT Norms Pro"/>
              </a:rPr>
              <a:t>как ящик, .</a:t>
            </a:r>
            <a:r>
              <a:rPr lang="en-US" dirty="0">
                <a:latin typeface="TT Norms Pro"/>
              </a:rPr>
              <a:t> </a:t>
            </a:r>
            <a:r>
              <a:rPr lang="ru-RU" dirty="0">
                <a:latin typeface="TT Norms Pro"/>
              </a:rPr>
              <a:t>как блок травы и так далее</a:t>
            </a:r>
            <a:endParaRPr lang="en-R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F9BBE46-8772-D941-BAF7-779A043A07AF}"/>
              </a:ext>
            </a:extLst>
          </p:cNvPr>
          <p:cNvSpPr txBox="1"/>
          <p:nvPr/>
        </p:nvSpPr>
        <p:spPr>
          <a:xfrm>
            <a:off x="8537713" y="89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79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1F4E5977-D272-4E11-A03A-860268F2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A3CE3386-CA59-42A7-AEDE-0B76443C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D416E-F9EA-3142-A407-6F8FF39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 cap="all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D1D6E-50BA-B840-99C7-5F2B29ED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5" y="179152"/>
            <a:ext cx="5271256" cy="325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E8E01-8B06-FA4B-98C3-EF13F9A3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12" y="176937"/>
            <a:ext cx="5271256" cy="3254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F2158-BB61-004B-8BCC-F760F4652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440" y="3421645"/>
            <a:ext cx="5271256" cy="32550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6FA7-79EA-7F4D-ADF3-CAD97F56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4" y="2421682"/>
            <a:ext cx="4333468" cy="3639289"/>
          </a:xfrm>
        </p:spPr>
        <p:txBody>
          <a:bodyPr anchor="ctr">
            <a:normAutofit/>
          </a:bodyPr>
          <a:lstStyle/>
          <a:p>
            <a:endParaRPr lang="en-RU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6C32D2-94E1-4C20-9977-69D4D1F6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847360" y="4513360"/>
            <a:ext cx="2514948" cy="2174333"/>
            <a:chOff x="-305" y="-4155"/>
            <a:chExt cx="2514948" cy="2174333"/>
          </a:xfrm>
        </p:grpSpPr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4EF1C65E-19AB-4AB5-AFAE-5BE4430B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9">
              <a:extLst>
                <a:ext uri="{FF2B5EF4-FFF2-40B4-BE49-F238E27FC236}">
                  <a16:creationId xmlns:a16="http://schemas.microsoft.com/office/drawing/2014/main" id="{679DC337-4663-43ED-94FF-578FCC16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49D6286C-2480-4CBF-8601-1AEE454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id="{216D01AE-CAAB-4E02-BFFF-211B8032C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74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7663</TotalTime>
  <Words>172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TT Norms Pro</vt:lpstr>
      <vt:lpstr>var(--theme-page-headings-font)</vt:lpstr>
      <vt:lpstr>Office Theme</vt:lpstr>
      <vt:lpstr>PyMario</vt:lpstr>
      <vt:lpstr>Предыстория</vt:lpstr>
      <vt:lpstr>Геймплей</vt:lpstr>
      <vt:lpstr>Создание собственных уровней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pysender</dc:title>
  <dc:creator>lavender</dc:creator>
  <cp:lastModifiedBy>lavender</cp:lastModifiedBy>
  <cp:revision>3</cp:revision>
  <dcterms:created xsi:type="dcterms:W3CDTF">2021-11-10T18:48:27Z</dcterms:created>
  <dcterms:modified xsi:type="dcterms:W3CDTF">2022-01-24T09:44:23Z</dcterms:modified>
</cp:coreProperties>
</file>