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35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2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4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5766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48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193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39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69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1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4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0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4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8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3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Heart Disease Prediction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Model Insights and Results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Logistic Regression</a:t>
            </a:r>
          </a:p>
          <a:p>
            <a:r>
              <a:t>• Decision Tree</a:t>
            </a:r>
          </a:p>
          <a:p>
            <a:r>
              <a:t>• Random Forest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</a:t>
            </a:r>
          </a:p>
          <a:p>
            <a:r>
              <a:t>• Precision</a:t>
            </a:r>
          </a:p>
          <a:p>
            <a:r>
              <a:t>• Recall</a:t>
            </a:r>
          </a:p>
          <a:p>
            <a:r>
              <a:t>• F1 Score</a:t>
            </a:r>
          </a:p>
          <a:p>
            <a:r>
              <a:t>• ROC-AUC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92671" cy="3997786"/>
          </a:xfrm>
        </p:spPr>
        <p:txBody>
          <a:bodyPr/>
          <a:lstStyle/>
          <a:p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249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ROC-AUC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Logistic Regression: Simple, interpretable, decent performance</a:t>
            </a:r>
          </a:p>
          <a:p>
            <a:r>
              <a:t>• Decision Tree: Captures complex relationships but less stable</a:t>
            </a:r>
          </a:p>
          <a:p>
            <a:r>
              <a:t>• Random Forest: Best performing model with highest ROC-AUC</a:t>
            </a:r>
          </a:p>
          <a:p>
            <a:r>
              <a:t>• Recommendation: Random Forest is most suitable for deployment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104</Words>
  <Application>Microsoft Office PowerPoint</Application>
  <PresentationFormat>On-screen Show (4:3)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Heart Disease Prediction App</vt:lpstr>
      <vt:lpstr>Models Used</vt:lpstr>
      <vt:lpstr>Evaluation Metrics</vt:lpstr>
      <vt:lpstr>Performance Comparison</vt:lpstr>
      <vt:lpstr>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HAYOURBAMHI ANYASI</dc:creator>
  <cp:keywords/>
  <dc:description>generated using python-pptx</dc:description>
  <cp:lastModifiedBy>HAYOURBAMHI ANYASI</cp:lastModifiedBy>
  <cp:revision>2</cp:revision>
  <dcterms:created xsi:type="dcterms:W3CDTF">2013-01-27T09:14:16Z</dcterms:created>
  <dcterms:modified xsi:type="dcterms:W3CDTF">2025-08-27T10:02:34Z</dcterms:modified>
  <cp:category/>
</cp:coreProperties>
</file>